
<file path=[Content_Types].xml><?xml version="1.0" encoding="utf-8"?>
<Types xmlns="http://schemas.openxmlformats.org/package/2006/content-types">
  <Override PartName="/ppt/slideMasters/slideMaster3.xml" ContentType="application/vnd.openxmlformats-officedocument.presentationml.slideMaster+xml"/>
  <Override PartName="/ppt/slideLayouts/slideLayout39.xml" ContentType="application/vnd.openxmlformats-officedocument.presentationml.slideLayout+xml"/>
  <Override PartName="/ppt/theme/theme5.xml" ContentType="application/vnd.openxmlformats-officedocument.theme+xml"/>
  <Override PartName="/ppt/slideLayouts/slideLayout57.xml" ContentType="application/vnd.openxmlformats-officedocument.presentationml.slideLayout+xml"/>
  <Override PartName="/ppt/slides/slide4.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slideLayouts/slideLayout46.xml" ContentType="application/vnd.openxmlformats-officedocument.presentationml.slideLayout+xml"/>
  <Override PartName="/ppt/slideLayouts/slideLayout64.xml" ContentType="application/vnd.openxmlformats-officedocument.presentationml.slideLayout+xml"/>
  <Override PartName="/ppt/theme/theme1.xml" ContentType="application/vnd.openxmlformats-officedocument.theme+xml"/>
  <Override PartName="/ppt/slideLayouts/slideLayout2.xml" ContentType="application/vnd.openxmlformats-officedocument.presentationml.slideLayout+xml"/>
  <Override PartName="/ppt/slideLayouts/slideLayout35.xml" ContentType="application/vnd.openxmlformats-officedocument.presentationml.slideLayout+xml"/>
  <Override PartName="/ppt/slideLayouts/slideLayout53.xml" ContentType="application/vnd.openxmlformats-officedocument.presentationml.slideLayout+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slideLayouts/slideLayout24.xml" ContentType="application/vnd.openxmlformats-officedocument.presentationml.slideLayout+xml"/>
  <Override PartName="/ppt/slideLayouts/slideLayout33.xml" ContentType="application/vnd.openxmlformats-officedocument.presentationml.slideLayout+xml"/>
  <Override PartName="/ppt/slideLayouts/slideLayout42.xml" ContentType="application/vnd.openxmlformats-officedocument.presentationml.slideLayout+xml"/>
  <Override PartName="/ppt/slideLayouts/slideLayout51.xml" ContentType="application/vnd.openxmlformats-officedocument.presentationml.slideLayout+xml"/>
  <Override PartName="/ppt/slideLayouts/slideLayout60.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slideLayouts/slideLayout40.xml" ContentType="application/vnd.openxmlformats-officedocument.presentationml.slideLayout+xml"/>
  <Override PartName="/ppt/slideMasters/slideMaster6.xml" ContentType="application/vnd.openxmlformats-officedocument.presentationml.slideMaster+xml"/>
  <Override PartName="/ppt/theme/theme8.xml" ContentType="application/vnd.openxmlformats-officedocument.theme+xml"/>
  <Override PartName="/ppt/slideMasters/slideMaster4.xml" ContentType="application/vnd.openxmlformats-officedocument.presentationml.slideMaster+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theme/theme6.xml" ContentType="application/vnd.openxmlformats-officedocument.theme+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slideLayouts/slideLayout29.xml" ContentType="application/vnd.openxmlformats-officedocument.presentationml.slideLayout+xml"/>
  <Override PartName="/ppt/slideLayouts/slideLayout38.xml" ContentType="application/vnd.openxmlformats-officedocument.presentationml.slideLayout+xml"/>
  <Override PartName="/ppt/theme/theme4.xml" ContentType="application/vnd.openxmlformats-officedocument.theme+xml"/>
  <Override PartName="/ppt/slideLayouts/slideLayout49.xml" ContentType="application/vnd.openxmlformats-officedocument.presentationml.slideLayout+xml"/>
  <Override PartName="/ppt/slideLayouts/slideLayout58.xml" ContentType="application/vnd.openxmlformats-officedocument.presentationml.slideLayout+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27.xml" ContentType="application/vnd.openxmlformats-officedocument.presentationml.slideLayout+xml"/>
  <Override PartName="/ppt/slideLayouts/slideLayout36.xml" ContentType="application/vnd.openxmlformats-officedocument.presentationml.slideLayout+xml"/>
  <Override PartName="/ppt/slideLayouts/slideLayout45.xml" ContentType="application/vnd.openxmlformats-officedocument.presentationml.slideLayout+xml"/>
  <Override PartName="/ppt/slideLayouts/slideLayout47.xml" ContentType="application/vnd.openxmlformats-officedocument.presentationml.slideLayout+xml"/>
  <Override PartName="/ppt/slideLayouts/slideLayout56.xml" ContentType="application/vnd.openxmlformats-officedocument.presentationml.slideLayout+xml"/>
  <Override PartName="/ppt/slideLayouts/slideLayout6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Override PartName="/ppt/slideLayouts/slideLayout25.xml" ContentType="application/vnd.openxmlformats-officedocument.presentationml.slideLayout+xml"/>
  <Override PartName="/ppt/slideLayouts/slideLayout34.xml" ContentType="application/vnd.openxmlformats-officedocument.presentationml.slideLayout+xml"/>
  <Override PartName="/ppt/slideLayouts/slideLayout43.xml" ContentType="application/vnd.openxmlformats-officedocument.presentationml.slideLayout+xml"/>
  <Override PartName="/ppt/slideLayouts/slideLayout54.xml" ContentType="application/vnd.openxmlformats-officedocument.presentationml.slideLayout+xml"/>
  <Override PartName="/ppt/slideLayouts/slideLayout6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slideLayouts/slideLayout32.xml" ContentType="application/vnd.openxmlformats-officedocument.presentationml.slideLayout+xml"/>
  <Override PartName="/ppt/slideLayouts/slideLayout41.xml" ContentType="application/vnd.openxmlformats-officedocument.presentationml.slideLayout+xml"/>
  <Override PartName="/ppt/slideLayouts/slideLayout52.xml" ContentType="application/vnd.openxmlformats-officedocument.presentationml.slideLayout+xml"/>
  <Override PartName="/ppt/slideLayouts/slideLayout6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Override PartName="/ppt/slideLayouts/slideLayout50.xml" ContentType="application/vnd.openxmlformats-officedocument.presentationml.slideLayout+xml"/>
  <Override PartName="/ppt/slideLayouts/slideLayout10.xml" ContentType="application/vnd.openxmlformats-officedocument.presentationml.slideLayout+xml"/>
  <Override PartName="/ppt/slideMasters/slideMaster5.xml" ContentType="application/vnd.openxmlformats-officedocument.presentationml.slideMaster+xml"/>
  <Override PartName="/ppt/slides/slide8.xml" ContentType="application/vnd.openxmlformats-officedocument.presentationml.slide+xml"/>
  <Override PartName="/ppt/handoutMasters/handoutMaster1.xml" ContentType="application/vnd.openxmlformats-officedocument.presentationml.handoutMaster+xml"/>
  <Override PartName="/ppt/slideLayouts/slideLayout59.xml" ContentType="application/vnd.openxmlformats-officedocument.presentationml.slideLayout+xml"/>
  <Override PartName="/ppt/theme/theme7.xml" ContentType="application/vnd.openxmlformats-officedocument.theme+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Layouts/slideLayout48.xml" ContentType="application/vnd.openxmlformats-officedocument.presentationml.slideLayout+xml"/>
  <Override PartName="/ppt/slideLayouts/slideLayout66.xml" ContentType="application/vnd.openxmlformats-officedocument.presentationml.slideLayout+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55.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slideLayouts/slideLayout44.xml" ContentType="application/vnd.openxmlformats-officedocument.presentationml.slideLayout+xml"/>
  <Override PartName="/ppt/slideLayouts/slideLayout62.xml" ContentType="application/vnd.openxmlformats-officedocument.presentationml.slideLayout+xml"/>
  <Default Extension="rels" ContentType="application/vnd.openxmlformats-package.relationshi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872" r:id="rId1"/>
    <p:sldMasterId id="2147483884" r:id="rId2"/>
    <p:sldMasterId id="2147483896" r:id="rId3"/>
    <p:sldMasterId id="2147483908" r:id="rId4"/>
    <p:sldMasterId id="2147483920" r:id="rId5"/>
    <p:sldMasterId id="2147483932" r:id="rId6"/>
  </p:sldMasterIdLst>
  <p:notesMasterIdLst>
    <p:notesMasterId r:id="rId26"/>
  </p:notesMasterIdLst>
  <p:handoutMasterIdLst>
    <p:handoutMasterId r:id="rId27"/>
  </p:handoutMasterIdLst>
  <p:sldIdLst>
    <p:sldId id="259" r:id="rId7"/>
    <p:sldId id="284" r:id="rId8"/>
    <p:sldId id="283" r:id="rId9"/>
    <p:sldId id="266" r:id="rId10"/>
    <p:sldId id="267" r:id="rId11"/>
    <p:sldId id="279" r:id="rId12"/>
    <p:sldId id="280" r:id="rId13"/>
    <p:sldId id="268" r:id="rId14"/>
    <p:sldId id="269" r:id="rId15"/>
    <p:sldId id="272" r:id="rId16"/>
    <p:sldId id="273" r:id="rId17"/>
    <p:sldId id="274" r:id="rId18"/>
    <p:sldId id="275" r:id="rId19"/>
    <p:sldId id="270" r:id="rId20"/>
    <p:sldId id="271" r:id="rId21"/>
    <p:sldId id="281" r:id="rId22"/>
    <p:sldId id="282" r:id="rId23"/>
    <p:sldId id="276" r:id="rId24"/>
    <p:sldId id="277" r:id="rId25"/>
  </p:sldIdLst>
  <p:sldSz cx="6858000" cy="9144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5696"/>
    <a:srgbClr val="595959"/>
    <a:srgbClr val="A6A6A6"/>
    <a:srgbClr val="D9D9D9"/>
    <a:srgbClr val="8DA5CB"/>
    <a:srgbClr val="81AB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190" autoAdjust="0"/>
    <p:restoredTop sz="99758" autoAdjust="0"/>
  </p:normalViewPr>
  <p:slideViewPr>
    <p:cSldViewPr>
      <p:cViewPr>
        <p:scale>
          <a:sx n="80" d="100"/>
          <a:sy n="80" d="100"/>
        </p:scale>
        <p:origin x="-1374" y="-126"/>
      </p:cViewPr>
      <p:guideLst>
        <p:guide orient="horz" pos="1312"/>
        <p:guide orient="horz" pos="841"/>
        <p:guide orient="horz" pos="4813"/>
        <p:guide orient="horz" pos="209"/>
        <p:guide orient="horz" pos="5549"/>
        <p:guide orient="horz" pos="1040"/>
        <p:guide pos="2160"/>
        <p:guide pos="113"/>
        <p:guide pos="4208"/>
        <p:guide pos="1584"/>
      </p:guideLst>
    </p:cSldViewPr>
  </p:slideViewPr>
  <p:outlineViewPr>
    <p:cViewPr>
      <p:scale>
        <a:sx n="33" d="100"/>
        <a:sy n="33" d="100"/>
      </p:scale>
      <p:origin x="0" y="18702"/>
    </p:cViewPr>
  </p:outlineViewPr>
  <p:notesTextViewPr>
    <p:cViewPr>
      <p:scale>
        <a:sx n="100" d="100"/>
        <a:sy n="100" d="100"/>
      </p:scale>
      <p:origin x="0" y="0"/>
    </p:cViewPr>
  </p:notesTextViewPr>
  <p:sorterViewPr>
    <p:cViewPr>
      <p:scale>
        <a:sx n="100" d="100"/>
        <a:sy n="100" d="100"/>
      </p:scale>
      <p:origin x="0" y="0"/>
    </p:cViewPr>
  </p:sorterViewPr>
  <p:notesViewPr>
    <p:cSldViewPr>
      <p:cViewPr varScale="1">
        <p:scale>
          <a:sx n="59" d="100"/>
          <a:sy n="59" d="100"/>
        </p:scale>
        <p:origin x="-2298" y="-90"/>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notesMaster" Target="notesMasters/notesMaster1.xml"/><Relationship Id="rId3" Type="http://schemas.openxmlformats.org/officeDocument/2006/relationships/slideMaster" Target="slideMasters/slideMaster3.xml"/><Relationship Id="rId21" Type="http://schemas.openxmlformats.org/officeDocument/2006/relationships/slide" Target="slides/slide15.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2" Type="http://schemas.openxmlformats.org/officeDocument/2006/relationships/slideMaster" Target="slideMasters/slideMaster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5.xml"/><Relationship Id="rId24" Type="http://schemas.openxmlformats.org/officeDocument/2006/relationships/slide" Target="slides/slide18.xml"/><Relationship Id="rId5" Type="http://schemas.openxmlformats.org/officeDocument/2006/relationships/slideMaster" Target="slideMasters/slideMaster5.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presProps" Target="presProps.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tableStyles" Target="tableStyles.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handoutMaster" Target="handoutMasters/handoutMaster1.xml"/><Relationship Id="rId3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8.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773BA8D6-94B0-4071-8118-494B15F6E585}" type="datetimeFigureOut">
              <a:rPr lang="en-US"/>
              <a:pPr>
                <a:defRPr/>
              </a:pPr>
              <a:t>3/23/2012</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pPr>
              <a:defRPr/>
            </a:pPr>
            <a:fld id="{69B84EA6-7ACB-40DE-AACE-B1309C602DCC}" type="slidenum">
              <a:rPr lang="en-US"/>
              <a:pPr>
                <a:defRPr/>
              </a:pPr>
              <a:t>‹Nr.›</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defRPr>
            </a:lvl1pPr>
          </a:lstStyle>
          <a:p>
            <a:pPr>
              <a:defRPr/>
            </a:pPr>
            <a:fld id="{885923FC-981A-43F2-A149-1C9DE2FF79DF}" type="datetimeFigureOut">
              <a:rPr lang="en-US"/>
              <a:pPr>
                <a:defRPr/>
              </a:pPr>
              <a:t>3/23/2012</a:t>
            </a:fld>
            <a:endParaRPr lang="en-US"/>
          </a:p>
        </p:txBody>
      </p:sp>
      <p:sp>
        <p:nvSpPr>
          <p:cNvPr id="4" name="Slide Image Placeholder 3"/>
          <p:cNvSpPr>
            <a:spLocks noGrp="1" noRot="1" noChangeAspect="1"/>
          </p:cNvSpPr>
          <p:nvPr>
            <p:ph type="sldImg" idx="2"/>
          </p:nvPr>
        </p:nvSpPr>
        <p:spPr>
          <a:xfrm>
            <a:off x="2143125" y="685800"/>
            <a:ext cx="257175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defRPr>
            </a:lvl1pPr>
          </a:lstStyle>
          <a:p>
            <a:pPr>
              <a:defRPr/>
            </a:pPr>
            <a:fld id="{D23EFF29-DFC3-475E-8ACF-013C39A76076}" type="slidenum">
              <a:rPr lang="en-US"/>
              <a:pPr>
                <a:defRPr/>
              </a:pPr>
              <a:t>‹Nr.›</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pic>
        <p:nvPicPr>
          <p:cNvPr id="4" name="Picture 5" descr="PowerPoint-Template-Background_with-Ribbon_final.png"/>
          <p:cNvPicPr>
            <a:picLocks noChangeAspect="1"/>
          </p:cNvPicPr>
          <p:nvPr userDrawn="1"/>
        </p:nvPicPr>
        <p:blipFill>
          <a:blip r:embed="rId2" cstate="print"/>
          <a:srcRect/>
          <a:stretch>
            <a:fillRect/>
          </a:stretch>
        </p:blipFill>
        <p:spPr bwMode="auto">
          <a:xfrm>
            <a:off x="0" y="3"/>
            <a:ext cx="6889750" cy="9145588"/>
          </a:xfrm>
          <a:prstGeom prst="rect">
            <a:avLst/>
          </a:prstGeom>
          <a:noFill/>
          <a:ln w="9525">
            <a:noFill/>
            <a:miter lim="800000"/>
            <a:headEnd/>
            <a:tailEnd/>
          </a:ln>
        </p:spPr>
      </p:pic>
      <p:sp>
        <p:nvSpPr>
          <p:cNvPr id="2" name="Title 1"/>
          <p:cNvSpPr>
            <a:spLocks noGrp="1"/>
          </p:cNvSpPr>
          <p:nvPr>
            <p:ph type="ctrTitle"/>
          </p:nvPr>
        </p:nvSpPr>
        <p:spPr>
          <a:xfrm>
            <a:off x="760022" y="4165043"/>
            <a:ext cx="5711350" cy="1549400"/>
          </a:xfrm>
          <a:prstGeom prst="rect">
            <a:avLst/>
          </a:prstGeom>
        </p:spPr>
        <p:txBody>
          <a:bodyPr anchor="t"/>
          <a:lstStyle>
            <a:lvl1pPr algn="l">
              <a:defRPr>
                <a:solidFill>
                  <a:schemeClr val="accent1"/>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748148" y="4805123"/>
            <a:ext cx="5723225" cy="2336800"/>
          </a:xfrm>
          <a:prstGeom prst="rect">
            <a:avLst/>
          </a:prstGeom>
        </p:spPr>
        <p:txBody>
          <a:bodyPr>
            <a:normAutofit/>
          </a:bodyPr>
          <a:lstStyle>
            <a:lvl1pPr marL="0" indent="0" algn="l">
              <a:buNone/>
              <a:defRPr sz="2800">
                <a:solidFill>
                  <a:srgbClr val="595959"/>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Tree>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178597" y="332319"/>
            <a:ext cx="6500813" cy="1003300"/>
          </a:xfrm>
          <a:prstGeom prst="rect">
            <a:avLst/>
          </a:prstGeom>
        </p:spPr>
        <p:txBody>
          <a:bodyPr/>
          <a:lstStyle/>
          <a:p>
            <a:r>
              <a:rPr lang="en-US" dirty="0" smtClean="0"/>
              <a:t>Click to edit Master title style</a:t>
            </a:r>
            <a:endParaRPr lang="en-US" dirty="0"/>
          </a:p>
        </p:txBody>
      </p:sp>
      <p:sp>
        <p:nvSpPr>
          <p:cNvPr id="3" name="Vertical Text Placeholder 2"/>
          <p:cNvSpPr>
            <a:spLocks noGrp="1"/>
          </p:cNvSpPr>
          <p:nvPr>
            <p:ph type="body" orient="vert" idx="1"/>
          </p:nvPr>
        </p:nvSpPr>
        <p:spPr>
          <a:xfrm>
            <a:off x="178597" y="1651000"/>
            <a:ext cx="6500813" cy="6355080"/>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5"/>
          <p:cNvSpPr>
            <a:spLocks noGrp="1"/>
          </p:cNvSpPr>
          <p:nvPr>
            <p:ph type="sldNum" sz="quarter" idx="10"/>
          </p:nvPr>
        </p:nvSpPr>
        <p:spPr/>
        <p:txBody>
          <a:bodyPr/>
          <a:lstStyle>
            <a:lvl1pPr>
              <a:defRPr/>
            </a:lvl1pPr>
          </a:lstStyle>
          <a:p>
            <a:pPr>
              <a:defRPr/>
            </a:pPr>
            <a:fld id="{DED57431-048A-4BA9-B1CC-CEBBB0BD5AFC}" type="slidenum">
              <a:rPr lang="en-US"/>
              <a:pPr>
                <a:defRPr/>
              </a:pPr>
              <a:t>‹Nr.›</a:t>
            </a:fld>
            <a:endParaRPr lang="en-US" dirty="0"/>
          </a:p>
        </p:txBody>
      </p:sp>
      <p:sp>
        <p:nvSpPr>
          <p:cNvPr id="5" name="Date Placeholder 11"/>
          <p:cNvSpPr>
            <a:spLocks noGrp="1"/>
          </p:cNvSpPr>
          <p:nvPr>
            <p:ph type="dt" sz="half" idx="11"/>
          </p:nvPr>
        </p:nvSpPr>
        <p:spPr/>
        <p:txBody>
          <a:bodyPr/>
          <a:lstStyle>
            <a:lvl1pPr>
              <a:defRPr/>
            </a:lvl1pPr>
          </a:lstStyle>
          <a:p>
            <a:pPr>
              <a:defRPr/>
            </a:pPr>
            <a:fld id="{AB7DBF60-5937-4BD7-B786-72EE8F6663AC}" type="datetime1">
              <a:rPr lang="en-US"/>
              <a:pPr>
                <a:defRPr/>
              </a:pPr>
              <a:t>3/23/2012</a:t>
            </a:fld>
            <a:endParaRPr lang="en-US" dirty="0"/>
          </a:p>
        </p:txBody>
      </p:sp>
      <p:sp>
        <p:nvSpPr>
          <p:cNvPr id="6" name="Footer Placeholder 13"/>
          <p:cNvSpPr>
            <a:spLocks noGrp="1"/>
          </p:cNvSpPr>
          <p:nvPr>
            <p:ph type="ftr" sz="quarter" idx="12"/>
          </p:nvPr>
        </p:nvSpPr>
        <p:spPr/>
        <p:txBody>
          <a:bodyPr/>
          <a:lstStyle>
            <a:lvl1pPr>
              <a:defRPr/>
            </a:lvl1pPr>
          </a:lstStyle>
          <a:p>
            <a:pPr>
              <a:defRPr/>
            </a:pPr>
            <a:r>
              <a:rPr lang="en-US"/>
              <a:t>Proprietary &amp; Confidential</a:t>
            </a:r>
            <a:endParaRPr lang="en-US" dirty="0"/>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Vertical Title and Text">
    <p:spTree>
      <p:nvGrpSpPr>
        <p:cNvPr id="1" name=""/>
        <p:cNvGrpSpPr/>
        <p:nvPr/>
      </p:nvGrpSpPr>
      <p:grpSpPr>
        <a:xfrm>
          <a:off x="0" y="0"/>
          <a:ext cx="0" cy="0"/>
          <a:chOff x="0" y="0"/>
          <a:chExt cx="0" cy="0"/>
        </a:xfrm>
      </p:grpSpPr>
      <p:sp>
        <p:nvSpPr>
          <p:cNvPr id="4" name="Title 1"/>
          <p:cNvSpPr txBox="1">
            <a:spLocks/>
          </p:cNvSpPr>
          <p:nvPr userDrawn="1"/>
        </p:nvSpPr>
        <p:spPr>
          <a:xfrm>
            <a:off x="179388" y="331791"/>
            <a:ext cx="6500812" cy="1003300"/>
          </a:xfrm>
          <a:prstGeom prst="rect">
            <a:avLst/>
          </a:prstGeom>
        </p:spPr>
        <p:txBody>
          <a:bodyPr/>
          <a:lstStyle/>
          <a:p>
            <a:pPr eaLnBrk="0" hangingPunct="0">
              <a:defRPr/>
            </a:pPr>
            <a:r>
              <a:rPr lang="en-US" sz="3600">
                <a:solidFill>
                  <a:schemeClr val="bg1"/>
                </a:solidFill>
                <a:latin typeface="+mj-lt"/>
                <a:ea typeface="+mj-ea"/>
                <a:cs typeface="+mj-cs"/>
              </a:rPr>
              <a:t>Click to edit Master title style</a:t>
            </a:r>
            <a:endParaRPr lang="en-US" sz="3600" dirty="0">
              <a:solidFill>
                <a:schemeClr val="bg1"/>
              </a:solidFill>
              <a:latin typeface="+mj-lt"/>
              <a:ea typeface="+mj-ea"/>
              <a:cs typeface="+mj-cs"/>
            </a:endParaRPr>
          </a:p>
        </p:txBody>
      </p:sp>
      <p:sp>
        <p:nvSpPr>
          <p:cNvPr id="2" name="Vertical Title 1"/>
          <p:cNvSpPr>
            <a:spLocks noGrp="1"/>
          </p:cNvSpPr>
          <p:nvPr>
            <p:ph type="title" orient="vert"/>
          </p:nvPr>
        </p:nvSpPr>
        <p:spPr>
          <a:xfrm>
            <a:off x="4972051" y="1651005"/>
            <a:ext cx="1707356" cy="6517217"/>
          </a:xfrm>
          <a:prstGeom prst="rect">
            <a:avLst/>
          </a:prstGeom>
        </p:spPr>
        <p:txBody>
          <a:bodyPr vert="eaVert"/>
          <a:lstStyle>
            <a:lvl1pPr>
              <a:defRPr>
                <a:solidFill>
                  <a:schemeClr val="accent1"/>
                </a:solidFill>
              </a:defRPr>
            </a:lvl1pPr>
          </a:lstStyle>
          <a:p>
            <a:r>
              <a:rPr lang="en-US" dirty="0" smtClean="0"/>
              <a:t>Click to edit Master title style</a:t>
            </a:r>
            <a:endParaRPr lang="en-US" dirty="0"/>
          </a:p>
        </p:txBody>
      </p:sp>
      <p:sp>
        <p:nvSpPr>
          <p:cNvPr id="10" name="Content Placeholder 3"/>
          <p:cNvSpPr>
            <a:spLocks noGrp="1"/>
          </p:cNvSpPr>
          <p:nvPr>
            <p:ph sz="half" idx="13"/>
          </p:nvPr>
        </p:nvSpPr>
        <p:spPr>
          <a:xfrm rot="5400000">
            <a:off x="-467847" y="2750962"/>
            <a:ext cx="6275771" cy="4072862"/>
          </a:xfrm>
          <a:prstGeom prst="rect">
            <a:avLst/>
          </a:prstGeom>
        </p:spPr>
        <p:txBody>
          <a:bodyPr/>
          <a:lstStyle>
            <a:lvl1pPr marL="0" indent="0">
              <a:buSzPct val="80000"/>
              <a:buNone/>
              <a:defRPr sz="2400"/>
            </a:lvl1pPr>
            <a:lvl2pPr marL="457200" indent="-228600">
              <a:buSzPct val="80000"/>
              <a:buFont typeface="Arial" pitchFamily="34" charset="0"/>
              <a:buChar char="•"/>
              <a:defRPr sz="2000"/>
            </a:lvl2pPr>
            <a:lvl3pPr marL="640080" indent="-182880">
              <a:buClr>
                <a:schemeClr val="accent1"/>
              </a:buClr>
              <a:buSzPct val="80000"/>
              <a:buFont typeface="+mj-lt"/>
              <a:buAutoNum type="arabicPeriod"/>
              <a:defRPr sz="1800"/>
            </a:lvl3pPr>
            <a:lvl4pPr marL="822960" indent="-182880">
              <a:buClr>
                <a:schemeClr val="accent1"/>
              </a:buClr>
              <a:buSzPct val="80000"/>
              <a:buFont typeface="+mj-lt"/>
              <a:buAutoNum type="alphaUcPeriod"/>
              <a:defRPr sz="1600"/>
            </a:lvl4pPr>
            <a:lvl5pPr marL="1005840" indent="-164592">
              <a:buSzPct val="80000"/>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Slide Number Placeholder 5"/>
          <p:cNvSpPr>
            <a:spLocks noGrp="1"/>
          </p:cNvSpPr>
          <p:nvPr>
            <p:ph type="sldNum" sz="quarter" idx="14"/>
          </p:nvPr>
        </p:nvSpPr>
        <p:spPr/>
        <p:txBody>
          <a:bodyPr/>
          <a:lstStyle>
            <a:lvl1pPr algn="r" fontAlgn="auto">
              <a:spcBef>
                <a:spcPts val="0"/>
              </a:spcBef>
              <a:spcAft>
                <a:spcPts val="0"/>
              </a:spcAft>
              <a:defRPr sz="1100">
                <a:solidFill>
                  <a:schemeClr val="bg1"/>
                </a:solidFill>
                <a:latin typeface="+mn-lt"/>
              </a:defRPr>
            </a:lvl1pPr>
          </a:lstStyle>
          <a:p>
            <a:pPr>
              <a:defRPr/>
            </a:pPr>
            <a:fld id="{22BB02CC-3E9B-4DF1-9DAA-81948ECA8A47}" type="slidenum">
              <a:rPr lang="en-US"/>
              <a:pPr>
                <a:defRPr/>
              </a:pPr>
              <a:t>‹Nr.›</a:t>
            </a:fld>
            <a:endParaRPr lang="en-US" dirty="0"/>
          </a:p>
        </p:txBody>
      </p:sp>
      <p:sp>
        <p:nvSpPr>
          <p:cNvPr id="6" name="Date Placeholder 11"/>
          <p:cNvSpPr>
            <a:spLocks noGrp="1"/>
          </p:cNvSpPr>
          <p:nvPr>
            <p:ph type="dt" sz="half" idx="15"/>
          </p:nvPr>
        </p:nvSpPr>
        <p:spPr/>
        <p:txBody>
          <a:bodyPr/>
          <a:lstStyle>
            <a:lvl1pPr algn="l">
              <a:defRPr sz="900">
                <a:solidFill>
                  <a:schemeClr val="bg1"/>
                </a:solidFill>
              </a:defRPr>
            </a:lvl1pPr>
          </a:lstStyle>
          <a:p>
            <a:pPr>
              <a:defRPr/>
            </a:pPr>
            <a:fld id="{62DD5C7C-48E7-43A2-BB56-9C62038653CF}" type="datetime1">
              <a:rPr lang="en-US"/>
              <a:pPr>
                <a:defRPr/>
              </a:pPr>
              <a:t>3/23/2012</a:t>
            </a:fld>
            <a:endParaRPr lang="en-US" dirty="0"/>
          </a:p>
        </p:txBody>
      </p:sp>
      <p:sp>
        <p:nvSpPr>
          <p:cNvPr id="7" name="Footer Placeholder 13"/>
          <p:cNvSpPr>
            <a:spLocks noGrp="1"/>
          </p:cNvSpPr>
          <p:nvPr>
            <p:ph type="ftr" sz="quarter" idx="16"/>
          </p:nvPr>
        </p:nvSpPr>
        <p:spPr/>
        <p:txBody>
          <a:bodyPr/>
          <a:lstStyle>
            <a:lvl1pPr algn="ctr">
              <a:defRPr sz="1000">
                <a:solidFill>
                  <a:schemeClr val="bg1"/>
                </a:solidFill>
              </a:defRPr>
            </a:lvl1pPr>
          </a:lstStyle>
          <a:p>
            <a:pPr>
              <a:defRPr/>
            </a:pPr>
            <a:r>
              <a:rPr lang="en-US"/>
              <a:t>Proprietary &amp; Confidential</a:t>
            </a:r>
            <a:endParaRPr lang="en-US" dirty="0"/>
          </a:p>
        </p:txBody>
      </p:sp>
    </p:spTree>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pic>
        <p:nvPicPr>
          <p:cNvPr id="4" name="Picture 5" descr="PowerPoint-Template-Background_with-Ribbon_final.png"/>
          <p:cNvPicPr>
            <a:picLocks noChangeAspect="1"/>
          </p:cNvPicPr>
          <p:nvPr userDrawn="1"/>
        </p:nvPicPr>
        <p:blipFill>
          <a:blip r:embed="rId2" cstate="print"/>
          <a:srcRect/>
          <a:stretch>
            <a:fillRect/>
          </a:stretch>
        </p:blipFill>
        <p:spPr bwMode="auto">
          <a:xfrm>
            <a:off x="0" y="3"/>
            <a:ext cx="6889750" cy="9145588"/>
          </a:xfrm>
          <a:prstGeom prst="rect">
            <a:avLst/>
          </a:prstGeom>
          <a:noFill/>
          <a:ln w="9525">
            <a:noFill/>
            <a:miter lim="800000"/>
            <a:headEnd/>
            <a:tailEnd/>
          </a:ln>
        </p:spPr>
      </p:pic>
      <p:sp>
        <p:nvSpPr>
          <p:cNvPr id="2" name="Title 1"/>
          <p:cNvSpPr>
            <a:spLocks noGrp="1"/>
          </p:cNvSpPr>
          <p:nvPr>
            <p:ph type="ctrTitle"/>
          </p:nvPr>
        </p:nvSpPr>
        <p:spPr>
          <a:xfrm>
            <a:off x="760022" y="4165043"/>
            <a:ext cx="5711350" cy="1549400"/>
          </a:xfrm>
          <a:prstGeom prst="rect">
            <a:avLst/>
          </a:prstGeom>
        </p:spPr>
        <p:txBody>
          <a:bodyPr anchor="t"/>
          <a:lstStyle>
            <a:lvl1pPr algn="l">
              <a:defRPr>
                <a:solidFill>
                  <a:schemeClr val="accent1"/>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748148" y="4805123"/>
            <a:ext cx="5723225" cy="2336800"/>
          </a:xfrm>
          <a:prstGeom prst="rect">
            <a:avLst/>
          </a:prstGeom>
        </p:spPr>
        <p:txBody>
          <a:bodyPr>
            <a:normAutofit/>
          </a:bodyPr>
          <a:lstStyle>
            <a:lvl1pPr marL="0" indent="0" algn="l">
              <a:buNone/>
              <a:defRPr sz="2800">
                <a:solidFill>
                  <a:srgbClr val="595959"/>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Tree>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78597" y="332319"/>
            <a:ext cx="6500813" cy="1003300"/>
          </a:xfrm>
          <a:prstGeom prst="rect">
            <a:avLst/>
          </a:prstGeom>
        </p:spPr>
        <p:txBody>
          <a:bodyPr/>
          <a:lstStyle/>
          <a:p>
            <a:r>
              <a:rPr lang="en-US" dirty="0" smtClean="0"/>
              <a:t>Click to edit Master title style</a:t>
            </a:r>
            <a:endParaRPr lang="en-US" dirty="0"/>
          </a:p>
        </p:txBody>
      </p:sp>
      <p:sp>
        <p:nvSpPr>
          <p:cNvPr id="7" name="Content Placeholder 3"/>
          <p:cNvSpPr>
            <a:spLocks noGrp="1"/>
          </p:cNvSpPr>
          <p:nvPr>
            <p:ph sz="half" idx="2"/>
          </p:nvPr>
        </p:nvSpPr>
        <p:spPr>
          <a:xfrm>
            <a:off x="171870" y="1835972"/>
            <a:ext cx="6423912" cy="6136640"/>
          </a:xfrm>
          <a:prstGeom prst="rect">
            <a:avLst/>
          </a:prstGeom>
        </p:spPr>
        <p:txBody>
          <a:bodyPr/>
          <a:lstStyle>
            <a:lvl1pPr marL="0" indent="0">
              <a:buSzPct val="80000"/>
              <a:buNone/>
              <a:defRPr sz="2400"/>
            </a:lvl1pPr>
            <a:lvl2pPr marL="457200" indent="-228600">
              <a:buSzPct val="80000"/>
              <a:buFont typeface="Arial" pitchFamily="34" charset="0"/>
              <a:buChar char="•"/>
              <a:defRPr sz="2000"/>
            </a:lvl2pPr>
            <a:lvl3pPr marL="640080" indent="-182880">
              <a:buClr>
                <a:schemeClr val="accent1"/>
              </a:buClr>
              <a:buSzPct val="80000"/>
              <a:buFont typeface="+mj-lt"/>
              <a:buAutoNum type="arabicPeriod"/>
              <a:defRPr sz="1800"/>
            </a:lvl3pPr>
            <a:lvl4pPr marL="822960" indent="-182880">
              <a:buClr>
                <a:schemeClr val="accent1"/>
              </a:buClr>
              <a:buSzPct val="80000"/>
              <a:buFont typeface="+mj-lt"/>
              <a:buAutoNum type="alphaUcPeriod"/>
              <a:defRPr sz="1600"/>
            </a:lvl4pPr>
            <a:lvl5pPr marL="1005840" indent="-164592">
              <a:buSzPct val="80000"/>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Slide Number Placeholder 5"/>
          <p:cNvSpPr>
            <a:spLocks noGrp="1"/>
          </p:cNvSpPr>
          <p:nvPr>
            <p:ph type="sldNum" sz="quarter" idx="10"/>
          </p:nvPr>
        </p:nvSpPr>
        <p:spPr/>
        <p:txBody>
          <a:bodyPr/>
          <a:lstStyle>
            <a:lvl1pPr>
              <a:defRPr/>
            </a:lvl1pPr>
          </a:lstStyle>
          <a:p>
            <a:pPr>
              <a:defRPr/>
            </a:pPr>
            <a:fld id="{E13538E5-D779-4AEB-9EEE-477438427428}" type="slidenum">
              <a:rPr lang="en-US"/>
              <a:pPr>
                <a:defRPr/>
              </a:pPr>
              <a:t>‹Nr.›</a:t>
            </a:fld>
            <a:endParaRPr lang="en-US" dirty="0"/>
          </a:p>
        </p:txBody>
      </p:sp>
      <p:sp>
        <p:nvSpPr>
          <p:cNvPr id="5" name="Date Placeholder 11"/>
          <p:cNvSpPr>
            <a:spLocks noGrp="1"/>
          </p:cNvSpPr>
          <p:nvPr>
            <p:ph type="dt" sz="half" idx="11"/>
          </p:nvPr>
        </p:nvSpPr>
        <p:spPr/>
        <p:txBody>
          <a:bodyPr/>
          <a:lstStyle>
            <a:lvl1pPr>
              <a:defRPr/>
            </a:lvl1pPr>
          </a:lstStyle>
          <a:p>
            <a:pPr>
              <a:defRPr/>
            </a:pPr>
            <a:fld id="{BCB9E53C-6364-4F54-86B2-11B5A872E048}" type="datetime1">
              <a:rPr lang="en-US"/>
              <a:pPr>
                <a:defRPr/>
              </a:pPr>
              <a:t>3/23/2012</a:t>
            </a:fld>
            <a:endParaRPr lang="en-US" dirty="0"/>
          </a:p>
        </p:txBody>
      </p:sp>
      <p:sp>
        <p:nvSpPr>
          <p:cNvPr id="6" name="Footer Placeholder 13"/>
          <p:cNvSpPr>
            <a:spLocks noGrp="1"/>
          </p:cNvSpPr>
          <p:nvPr>
            <p:ph type="ftr" sz="quarter" idx="12"/>
          </p:nvPr>
        </p:nvSpPr>
        <p:spPr/>
        <p:txBody>
          <a:bodyPr/>
          <a:lstStyle>
            <a:lvl1pPr>
              <a:defRPr/>
            </a:lvl1pPr>
          </a:lstStyle>
          <a:p>
            <a:pPr>
              <a:defRPr/>
            </a:pPr>
            <a:r>
              <a:rPr lang="en-US"/>
              <a:t>Proprietary &amp; Confidential</a:t>
            </a:r>
            <a:endParaRPr lang="en-US" dirty="0"/>
          </a:p>
        </p:txBody>
      </p:sp>
    </p:spTree>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08970" y="4040095"/>
            <a:ext cx="5829300" cy="3760196"/>
          </a:xfrm>
          <a:prstGeom prst="rect">
            <a:avLst/>
          </a:prstGeom>
        </p:spPr>
        <p:txBody>
          <a:bodyPr anchor="t" anchorCtr="0"/>
          <a:lstStyle>
            <a:lvl1pPr marL="0" indent="0">
              <a:lnSpc>
                <a:spcPct val="80000"/>
              </a:lnSpc>
              <a:spcBef>
                <a:spcPts val="1600"/>
              </a:spcBef>
              <a:buNone/>
              <a:defRPr sz="2000">
                <a:solidFill>
                  <a:srgbClr val="595959"/>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sp>
        <p:nvSpPr>
          <p:cNvPr id="11" name="Title 1"/>
          <p:cNvSpPr>
            <a:spLocks noGrp="1"/>
          </p:cNvSpPr>
          <p:nvPr>
            <p:ph type="title"/>
          </p:nvPr>
        </p:nvSpPr>
        <p:spPr>
          <a:xfrm>
            <a:off x="178597" y="332319"/>
            <a:ext cx="6500813" cy="1003300"/>
          </a:xfrm>
          <a:prstGeom prst="rect">
            <a:avLst/>
          </a:prstGeom>
        </p:spPr>
        <p:txBody>
          <a:bodyPr/>
          <a:lstStyle/>
          <a:p>
            <a:r>
              <a:rPr lang="en-US" dirty="0" smtClean="0"/>
              <a:t>Click to edit Master title style</a:t>
            </a:r>
            <a:endParaRPr lang="en-US" dirty="0"/>
          </a:p>
        </p:txBody>
      </p:sp>
      <p:sp>
        <p:nvSpPr>
          <p:cNvPr id="4" name="Slide Number Placeholder 5"/>
          <p:cNvSpPr>
            <a:spLocks noGrp="1"/>
          </p:cNvSpPr>
          <p:nvPr>
            <p:ph type="sldNum" sz="quarter" idx="10"/>
          </p:nvPr>
        </p:nvSpPr>
        <p:spPr/>
        <p:txBody>
          <a:bodyPr/>
          <a:lstStyle>
            <a:lvl1pPr>
              <a:defRPr/>
            </a:lvl1pPr>
          </a:lstStyle>
          <a:p>
            <a:pPr>
              <a:defRPr/>
            </a:pPr>
            <a:fld id="{BA6D88D5-4377-414D-BA1D-A7A68DC3ADF2}" type="slidenum">
              <a:rPr lang="en-US"/>
              <a:pPr>
                <a:defRPr/>
              </a:pPr>
              <a:t>‹Nr.›</a:t>
            </a:fld>
            <a:endParaRPr lang="en-US" dirty="0"/>
          </a:p>
        </p:txBody>
      </p:sp>
      <p:sp>
        <p:nvSpPr>
          <p:cNvPr id="5" name="Date Placeholder 11"/>
          <p:cNvSpPr>
            <a:spLocks noGrp="1"/>
          </p:cNvSpPr>
          <p:nvPr>
            <p:ph type="dt" sz="half" idx="11"/>
          </p:nvPr>
        </p:nvSpPr>
        <p:spPr/>
        <p:txBody>
          <a:bodyPr/>
          <a:lstStyle>
            <a:lvl1pPr>
              <a:defRPr/>
            </a:lvl1pPr>
          </a:lstStyle>
          <a:p>
            <a:pPr>
              <a:defRPr/>
            </a:pPr>
            <a:fld id="{671FFF3D-F20A-4F99-AF8B-2F9F3B2DE994}" type="datetime1">
              <a:rPr lang="en-US"/>
              <a:pPr>
                <a:defRPr/>
              </a:pPr>
              <a:t>3/23/2012</a:t>
            </a:fld>
            <a:endParaRPr lang="en-US" dirty="0"/>
          </a:p>
        </p:txBody>
      </p:sp>
      <p:sp>
        <p:nvSpPr>
          <p:cNvPr id="6" name="Footer Placeholder 13"/>
          <p:cNvSpPr>
            <a:spLocks noGrp="1"/>
          </p:cNvSpPr>
          <p:nvPr>
            <p:ph type="ftr" sz="quarter" idx="12"/>
          </p:nvPr>
        </p:nvSpPr>
        <p:spPr/>
        <p:txBody>
          <a:bodyPr/>
          <a:lstStyle>
            <a:lvl1pPr>
              <a:defRPr/>
            </a:lvl1pPr>
          </a:lstStyle>
          <a:p>
            <a:pPr>
              <a:defRPr/>
            </a:pPr>
            <a:r>
              <a:rPr lang="en-US"/>
              <a:t>Proprietary &amp; Confidential</a:t>
            </a:r>
            <a:endParaRPr lang="en-US" dirty="0"/>
          </a:p>
        </p:txBody>
      </p:sp>
    </p:spTree>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78597" y="332319"/>
            <a:ext cx="6500813" cy="1003300"/>
          </a:xfrm>
          <a:prstGeom prst="rect">
            <a:avLst/>
          </a:prstGeom>
        </p:spPr>
        <p:txBody>
          <a:bodyPr/>
          <a:lstStyle/>
          <a:p>
            <a:r>
              <a:rPr lang="en-US" dirty="0" smtClean="0"/>
              <a:t>Click to edit Master title style</a:t>
            </a:r>
            <a:endParaRPr lang="en-US" dirty="0"/>
          </a:p>
        </p:txBody>
      </p:sp>
      <p:sp>
        <p:nvSpPr>
          <p:cNvPr id="14" name="Content Placeholder 3"/>
          <p:cNvSpPr>
            <a:spLocks noGrp="1"/>
          </p:cNvSpPr>
          <p:nvPr>
            <p:ph sz="half" idx="2"/>
          </p:nvPr>
        </p:nvSpPr>
        <p:spPr>
          <a:xfrm>
            <a:off x="185321" y="1704496"/>
            <a:ext cx="3194447" cy="5567257"/>
          </a:xfrm>
          <a:prstGeom prst="rect">
            <a:avLst/>
          </a:prstGeom>
        </p:spPr>
        <p:txBody>
          <a:bodyPr/>
          <a:lstStyle>
            <a:lvl1pPr marL="0" indent="0">
              <a:buSzPct val="80000"/>
              <a:buNone/>
              <a:defRPr sz="2400"/>
            </a:lvl1pPr>
            <a:lvl2pPr marL="457200" indent="-228600">
              <a:buSzPct val="80000"/>
              <a:buFont typeface="Arial" pitchFamily="34" charset="0"/>
              <a:buChar char="•"/>
              <a:defRPr sz="2000"/>
            </a:lvl2pPr>
            <a:lvl3pPr marL="640080" indent="-182880">
              <a:buClr>
                <a:schemeClr val="accent1"/>
              </a:buClr>
              <a:buSzPct val="80000"/>
              <a:buFont typeface="+mj-lt"/>
              <a:buAutoNum type="arabicPeriod"/>
              <a:defRPr sz="1800"/>
            </a:lvl3pPr>
            <a:lvl4pPr marL="822960" indent="-182880">
              <a:buClr>
                <a:schemeClr val="accent1"/>
              </a:buClr>
              <a:buSzPct val="80000"/>
              <a:buFont typeface="+mj-lt"/>
              <a:buAutoNum type="alphaUcPeriod"/>
              <a:defRPr sz="1600"/>
            </a:lvl4pPr>
            <a:lvl5pPr marL="1005840" indent="-164592">
              <a:buSzPct val="80000"/>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5" name="Content Placeholder 3"/>
          <p:cNvSpPr>
            <a:spLocks noGrp="1"/>
          </p:cNvSpPr>
          <p:nvPr>
            <p:ph sz="half" idx="13"/>
          </p:nvPr>
        </p:nvSpPr>
        <p:spPr>
          <a:xfrm>
            <a:off x="3446233" y="1704496"/>
            <a:ext cx="3194447" cy="5567257"/>
          </a:xfrm>
          <a:prstGeom prst="rect">
            <a:avLst/>
          </a:prstGeom>
        </p:spPr>
        <p:txBody>
          <a:bodyPr/>
          <a:lstStyle>
            <a:lvl1pPr marL="0" indent="0">
              <a:buSzPct val="80000"/>
              <a:buNone/>
              <a:defRPr sz="2400"/>
            </a:lvl1pPr>
            <a:lvl2pPr marL="457200" indent="-228600">
              <a:buSzPct val="80000"/>
              <a:buFont typeface="Arial" pitchFamily="34" charset="0"/>
              <a:buChar char="•"/>
              <a:defRPr sz="2000"/>
            </a:lvl2pPr>
            <a:lvl3pPr marL="640080" indent="-182880">
              <a:buClr>
                <a:schemeClr val="accent1"/>
              </a:buClr>
              <a:buSzPct val="80000"/>
              <a:buFont typeface="+mj-lt"/>
              <a:buAutoNum type="arabicPeriod"/>
              <a:defRPr sz="1800"/>
            </a:lvl3pPr>
            <a:lvl4pPr marL="822960" indent="-182880">
              <a:buClr>
                <a:schemeClr val="accent1"/>
              </a:buClr>
              <a:buSzPct val="80000"/>
              <a:buFont typeface="+mj-lt"/>
              <a:buAutoNum type="alphaUcPeriod"/>
              <a:defRPr sz="1600"/>
            </a:lvl4pPr>
            <a:lvl5pPr marL="1005840" indent="-164592">
              <a:buSzPct val="80000"/>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Slide Number Placeholder 5"/>
          <p:cNvSpPr>
            <a:spLocks noGrp="1"/>
          </p:cNvSpPr>
          <p:nvPr>
            <p:ph type="sldNum" sz="quarter" idx="14"/>
          </p:nvPr>
        </p:nvSpPr>
        <p:spPr/>
        <p:txBody>
          <a:bodyPr/>
          <a:lstStyle>
            <a:lvl1pPr>
              <a:defRPr/>
            </a:lvl1pPr>
          </a:lstStyle>
          <a:p>
            <a:pPr>
              <a:defRPr/>
            </a:pPr>
            <a:fld id="{0533E2BE-3A42-4331-9213-AFC78BC37BCD}" type="slidenum">
              <a:rPr lang="en-US"/>
              <a:pPr>
                <a:defRPr/>
              </a:pPr>
              <a:t>‹Nr.›</a:t>
            </a:fld>
            <a:endParaRPr lang="en-US" dirty="0"/>
          </a:p>
        </p:txBody>
      </p:sp>
      <p:sp>
        <p:nvSpPr>
          <p:cNvPr id="6" name="Date Placeholder 11"/>
          <p:cNvSpPr>
            <a:spLocks noGrp="1"/>
          </p:cNvSpPr>
          <p:nvPr>
            <p:ph type="dt" sz="half" idx="15"/>
          </p:nvPr>
        </p:nvSpPr>
        <p:spPr/>
        <p:txBody>
          <a:bodyPr/>
          <a:lstStyle>
            <a:lvl1pPr>
              <a:defRPr/>
            </a:lvl1pPr>
          </a:lstStyle>
          <a:p>
            <a:pPr>
              <a:defRPr/>
            </a:pPr>
            <a:fld id="{B3C506F0-BB25-4B29-8A37-F41BDAE7F829}" type="datetime1">
              <a:rPr lang="en-US"/>
              <a:pPr>
                <a:defRPr/>
              </a:pPr>
              <a:t>3/23/2012</a:t>
            </a:fld>
            <a:endParaRPr lang="en-US" dirty="0"/>
          </a:p>
        </p:txBody>
      </p:sp>
      <p:sp>
        <p:nvSpPr>
          <p:cNvPr id="7" name="Footer Placeholder 13"/>
          <p:cNvSpPr>
            <a:spLocks noGrp="1"/>
          </p:cNvSpPr>
          <p:nvPr>
            <p:ph type="ftr" sz="quarter" idx="16"/>
          </p:nvPr>
        </p:nvSpPr>
        <p:spPr/>
        <p:txBody>
          <a:bodyPr/>
          <a:lstStyle>
            <a:lvl1pPr>
              <a:defRPr/>
            </a:lvl1pPr>
          </a:lstStyle>
          <a:p>
            <a:pPr>
              <a:defRPr/>
            </a:pPr>
            <a:r>
              <a:rPr lang="en-US"/>
              <a:t>Proprietary &amp; Confidential</a:t>
            </a:r>
            <a:endParaRPr lang="en-US" dirty="0"/>
          </a:p>
        </p:txBody>
      </p:sp>
    </p:spTree>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78597" y="332319"/>
            <a:ext cx="6500813" cy="1003300"/>
          </a:xfrm>
          <a:prstGeom prst="rect">
            <a:avLst/>
          </a:prstGeom>
        </p:spPr>
        <p:txBody>
          <a:bodyPr/>
          <a:lstStyle>
            <a:lvl1pPr>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178597" y="1656292"/>
            <a:ext cx="3194447" cy="853016"/>
          </a:xfrm>
          <a:prstGeom prst="rect">
            <a:avLst/>
          </a:prstGeom>
        </p:spPr>
        <p:txBody>
          <a:bodyPr anchor="ctr"/>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178597" y="2600965"/>
            <a:ext cx="3194447" cy="5567257"/>
          </a:xfrm>
          <a:prstGeom prst="rect">
            <a:avLst/>
          </a:prstGeom>
        </p:spPr>
        <p:txBody>
          <a:bodyPr/>
          <a:lstStyle>
            <a:lvl1pPr marL="0" indent="0">
              <a:buSzPct val="80000"/>
              <a:buNone/>
              <a:defRPr sz="2400"/>
            </a:lvl1pPr>
            <a:lvl2pPr marL="457200" indent="-228600">
              <a:buSzPct val="80000"/>
              <a:buFont typeface="Arial" pitchFamily="34" charset="0"/>
              <a:buChar char="•"/>
              <a:defRPr sz="2000"/>
            </a:lvl2pPr>
            <a:lvl3pPr marL="640080" indent="-182880">
              <a:buClr>
                <a:schemeClr val="accent1"/>
              </a:buClr>
              <a:buSzPct val="80000"/>
              <a:buFont typeface="+mj-lt"/>
              <a:buAutoNum type="arabicPeriod"/>
              <a:defRPr sz="1800"/>
            </a:lvl3pPr>
            <a:lvl4pPr marL="822960" indent="-182880">
              <a:buClr>
                <a:schemeClr val="accent1"/>
              </a:buClr>
              <a:buSzPct val="80000"/>
              <a:buFont typeface="+mj-lt"/>
              <a:buAutoNum type="alphaUcPeriod"/>
              <a:defRPr sz="1600"/>
            </a:lvl4pPr>
            <a:lvl5pPr marL="1005840" indent="-164592">
              <a:buSzPct val="80000"/>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3483769" y="1656292"/>
            <a:ext cx="3195638" cy="853016"/>
          </a:xfrm>
          <a:prstGeom prst="rect">
            <a:avLst/>
          </a:prstGeom>
        </p:spPr>
        <p:txBody>
          <a:bodyPr anchor="ctr"/>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16" name="Content Placeholder 3"/>
          <p:cNvSpPr>
            <a:spLocks noGrp="1"/>
          </p:cNvSpPr>
          <p:nvPr>
            <p:ph sz="half" idx="13"/>
          </p:nvPr>
        </p:nvSpPr>
        <p:spPr>
          <a:xfrm>
            <a:off x="3473127" y="2600965"/>
            <a:ext cx="3194447" cy="5567257"/>
          </a:xfrm>
          <a:prstGeom prst="rect">
            <a:avLst/>
          </a:prstGeom>
        </p:spPr>
        <p:txBody>
          <a:bodyPr/>
          <a:lstStyle>
            <a:lvl1pPr marL="0" indent="0">
              <a:buSzPct val="80000"/>
              <a:buNone/>
              <a:defRPr sz="2400"/>
            </a:lvl1pPr>
            <a:lvl2pPr marL="457200" indent="-228600">
              <a:buSzPct val="80000"/>
              <a:buFont typeface="Arial" pitchFamily="34" charset="0"/>
              <a:buChar char="•"/>
              <a:defRPr sz="2000"/>
            </a:lvl2pPr>
            <a:lvl3pPr marL="640080" indent="-182880">
              <a:buClr>
                <a:schemeClr val="accent1"/>
              </a:buClr>
              <a:buSzPct val="80000"/>
              <a:buFont typeface="+mj-lt"/>
              <a:buAutoNum type="arabicPeriod"/>
              <a:defRPr sz="1800"/>
            </a:lvl3pPr>
            <a:lvl4pPr marL="822960" indent="-182880">
              <a:buClr>
                <a:schemeClr val="accent1"/>
              </a:buClr>
              <a:buSzPct val="80000"/>
              <a:buFont typeface="+mj-lt"/>
              <a:buAutoNum type="alphaUcPeriod"/>
              <a:defRPr sz="1600"/>
            </a:lvl4pPr>
            <a:lvl5pPr marL="1005840" indent="-164592">
              <a:buSzPct val="80000"/>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Slide Number Placeholder 5"/>
          <p:cNvSpPr>
            <a:spLocks noGrp="1"/>
          </p:cNvSpPr>
          <p:nvPr>
            <p:ph type="sldNum" sz="quarter" idx="14"/>
          </p:nvPr>
        </p:nvSpPr>
        <p:spPr/>
        <p:txBody>
          <a:bodyPr/>
          <a:lstStyle>
            <a:lvl1pPr>
              <a:defRPr/>
            </a:lvl1pPr>
          </a:lstStyle>
          <a:p>
            <a:pPr>
              <a:defRPr/>
            </a:pPr>
            <a:fld id="{1BE8830B-F80C-4CFA-BBC6-655B5B2BE193}" type="slidenum">
              <a:rPr lang="en-US"/>
              <a:pPr>
                <a:defRPr/>
              </a:pPr>
              <a:t>‹Nr.›</a:t>
            </a:fld>
            <a:endParaRPr lang="en-US" dirty="0"/>
          </a:p>
        </p:txBody>
      </p:sp>
      <p:sp>
        <p:nvSpPr>
          <p:cNvPr id="8" name="Date Placeholder 11"/>
          <p:cNvSpPr>
            <a:spLocks noGrp="1"/>
          </p:cNvSpPr>
          <p:nvPr>
            <p:ph type="dt" sz="half" idx="15"/>
          </p:nvPr>
        </p:nvSpPr>
        <p:spPr/>
        <p:txBody>
          <a:bodyPr/>
          <a:lstStyle>
            <a:lvl1pPr>
              <a:defRPr/>
            </a:lvl1pPr>
          </a:lstStyle>
          <a:p>
            <a:pPr>
              <a:defRPr/>
            </a:pPr>
            <a:fld id="{58D12CDB-AA35-4768-A8CC-D140DA327EC5}" type="datetime1">
              <a:rPr lang="en-US"/>
              <a:pPr>
                <a:defRPr/>
              </a:pPr>
              <a:t>3/23/2012</a:t>
            </a:fld>
            <a:endParaRPr lang="en-US" dirty="0"/>
          </a:p>
        </p:txBody>
      </p:sp>
      <p:sp>
        <p:nvSpPr>
          <p:cNvPr id="9" name="Footer Placeholder 13"/>
          <p:cNvSpPr>
            <a:spLocks noGrp="1"/>
          </p:cNvSpPr>
          <p:nvPr>
            <p:ph type="ftr" sz="quarter" idx="16"/>
          </p:nvPr>
        </p:nvSpPr>
        <p:spPr/>
        <p:txBody>
          <a:bodyPr/>
          <a:lstStyle>
            <a:lvl1pPr>
              <a:defRPr/>
            </a:lvl1pPr>
          </a:lstStyle>
          <a:p>
            <a:pPr>
              <a:defRPr/>
            </a:pPr>
            <a:r>
              <a:rPr lang="en-US"/>
              <a:t>Proprietary &amp; Confidential</a:t>
            </a:r>
            <a:endParaRPr lang="en-US" dirty="0"/>
          </a:p>
        </p:txBody>
      </p:sp>
    </p:spTree>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11" name="Text Placeholder 10"/>
          <p:cNvSpPr>
            <a:spLocks noGrp="1"/>
          </p:cNvSpPr>
          <p:nvPr>
            <p:ph type="body" sz="quarter" idx="13"/>
          </p:nvPr>
        </p:nvSpPr>
        <p:spPr>
          <a:xfrm>
            <a:off x="188259" y="1780117"/>
            <a:ext cx="6488206" cy="1219200"/>
          </a:xfrm>
          <a:prstGeom prst="rect">
            <a:avLst/>
          </a:prstGeom>
        </p:spPr>
        <p:txBody>
          <a:bodyPr/>
          <a:lstStyle>
            <a:lvl1pPr marL="0" indent="0">
              <a:lnSpc>
                <a:spcPct val="80000"/>
              </a:lnSpc>
              <a:spcBef>
                <a:spcPts val="1600"/>
              </a:spcBef>
              <a:buFontTx/>
              <a:buNone/>
              <a:defRPr sz="2000"/>
            </a:lvl1pPr>
          </a:lstStyle>
          <a:p>
            <a:pPr lvl="0"/>
            <a:r>
              <a:rPr lang="en-US" dirty="0" smtClean="0"/>
              <a:t>Click to edit Master text styles</a:t>
            </a:r>
          </a:p>
        </p:txBody>
      </p:sp>
      <p:sp>
        <p:nvSpPr>
          <p:cNvPr id="15" name="Title 1"/>
          <p:cNvSpPr>
            <a:spLocks noGrp="1"/>
          </p:cNvSpPr>
          <p:nvPr>
            <p:ph type="title"/>
          </p:nvPr>
        </p:nvSpPr>
        <p:spPr>
          <a:xfrm>
            <a:off x="178597" y="332319"/>
            <a:ext cx="6500813" cy="1003300"/>
          </a:xfrm>
          <a:prstGeom prst="rect">
            <a:avLst/>
          </a:prstGeom>
        </p:spPr>
        <p:txBody>
          <a:bodyPr/>
          <a:lstStyle/>
          <a:p>
            <a:r>
              <a:rPr lang="en-US" dirty="0" smtClean="0"/>
              <a:t>Click to edit Master title style</a:t>
            </a:r>
            <a:endParaRPr lang="en-US" dirty="0"/>
          </a:p>
        </p:txBody>
      </p:sp>
      <p:sp>
        <p:nvSpPr>
          <p:cNvPr id="4" name="Slide Number Placeholder 5"/>
          <p:cNvSpPr>
            <a:spLocks noGrp="1"/>
          </p:cNvSpPr>
          <p:nvPr>
            <p:ph type="sldNum" sz="quarter" idx="14"/>
          </p:nvPr>
        </p:nvSpPr>
        <p:spPr/>
        <p:txBody>
          <a:bodyPr/>
          <a:lstStyle>
            <a:lvl1pPr>
              <a:defRPr/>
            </a:lvl1pPr>
          </a:lstStyle>
          <a:p>
            <a:pPr>
              <a:defRPr/>
            </a:pPr>
            <a:fld id="{84C46DEC-A7D7-4504-BFD8-8D5F231E5AC8}" type="slidenum">
              <a:rPr lang="en-US"/>
              <a:pPr>
                <a:defRPr/>
              </a:pPr>
              <a:t>‹Nr.›</a:t>
            </a:fld>
            <a:endParaRPr lang="en-US" dirty="0"/>
          </a:p>
        </p:txBody>
      </p:sp>
      <p:sp>
        <p:nvSpPr>
          <p:cNvPr id="5" name="Date Placeholder 11"/>
          <p:cNvSpPr>
            <a:spLocks noGrp="1"/>
          </p:cNvSpPr>
          <p:nvPr>
            <p:ph type="dt" sz="half" idx="15"/>
          </p:nvPr>
        </p:nvSpPr>
        <p:spPr/>
        <p:txBody>
          <a:bodyPr/>
          <a:lstStyle>
            <a:lvl1pPr>
              <a:defRPr/>
            </a:lvl1pPr>
          </a:lstStyle>
          <a:p>
            <a:pPr>
              <a:defRPr/>
            </a:pPr>
            <a:fld id="{75F9EB5C-DFD2-48FB-A7FE-6213504AE394}" type="datetime1">
              <a:rPr lang="en-US"/>
              <a:pPr>
                <a:defRPr/>
              </a:pPr>
              <a:t>3/23/2012</a:t>
            </a:fld>
            <a:endParaRPr lang="en-US" dirty="0"/>
          </a:p>
        </p:txBody>
      </p:sp>
      <p:sp>
        <p:nvSpPr>
          <p:cNvPr id="6" name="Footer Placeholder 13"/>
          <p:cNvSpPr>
            <a:spLocks noGrp="1"/>
          </p:cNvSpPr>
          <p:nvPr>
            <p:ph type="ftr" sz="quarter" idx="16"/>
          </p:nvPr>
        </p:nvSpPr>
        <p:spPr/>
        <p:txBody>
          <a:bodyPr/>
          <a:lstStyle>
            <a:lvl1pPr>
              <a:defRPr/>
            </a:lvl1pPr>
          </a:lstStyle>
          <a:p>
            <a:pPr>
              <a:defRPr/>
            </a:pPr>
            <a:r>
              <a:rPr lang="en-US"/>
              <a:t>Proprietary &amp; Confidential</a:t>
            </a:r>
            <a:endParaRPr lang="en-US" dirty="0"/>
          </a:p>
        </p:txBody>
      </p:sp>
    </p:spTree>
  </p:cSld>
  <p:clrMapOvr>
    <a:masterClrMapping/>
  </p:clrMapOvr>
  <p:transition>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9" name="Text Placeholder 10"/>
          <p:cNvSpPr>
            <a:spLocks noGrp="1"/>
          </p:cNvSpPr>
          <p:nvPr>
            <p:ph type="body" sz="quarter" idx="13"/>
          </p:nvPr>
        </p:nvSpPr>
        <p:spPr>
          <a:xfrm>
            <a:off x="188259" y="1780117"/>
            <a:ext cx="6488206" cy="1219200"/>
          </a:xfrm>
          <a:prstGeom prst="rect">
            <a:avLst/>
          </a:prstGeom>
        </p:spPr>
        <p:txBody>
          <a:bodyPr/>
          <a:lstStyle>
            <a:lvl1pPr marL="0" indent="0">
              <a:lnSpc>
                <a:spcPct val="80000"/>
              </a:lnSpc>
              <a:spcBef>
                <a:spcPts val="1600"/>
              </a:spcBef>
              <a:buFontTx/>
              <a:buNone/>
              <a:defRPr sz="2000"/>
            </a:lvl1pPr>
          </a:lstStyle>
          <a:p>
            <a:pPr lvl="0"/>
            <a:r>
              <a:rPr lang="en-US" smtClean="0"/>
              <a:t>Click to edit Master text styles</a:t>
            </a:r>
          </a:p>
        </p:txBody>
      </p:sp>
      <p:sp>
        <p:nvSpPr>
          <p:cNvPr id="10" name="Title 1"/>
          <p:cNvSpPr>
            <a:spLocks noGrp="1"/>
          </p:cNvSpPr>
          <p:nvPr>
            <p:ph type="title"/>
          </p:nvPr>
        </p:nvSpPr>
        <p:spPr>
          <a:xfrm>
            <a:off x="178597" y="332319"/>
            <a:ext cx="6500813" cy="1003300"/>
          </a:xfrm>
          <a:prstGeom prst="rect">
            <a:avLst/>
          </a:prstGeom>
        </p:spPr>
        <p:txBody>
          <a:bodyPr/>
          <a:lstStyle/>
          <a:p>
            <a:r>
              <a:rPr lang="en-US" dirty="0" smtClean="0"/>
              <a:t>Click to edit Master title style</a:t>
            </a:r>
            <a:endParaRPr lang="en-US" dirty="0"/>
          </a:p>
        </p:txBody>
      </p:sp>
      <p:sp>
        <p:nvSpPr>
          <p:cNvPr id="4" name="Slide Number Placeholder 5"/>
          <p:cNvSpPr>
            <a:spLocks noGrp="1"/>
          </p:cNvSpPr>
          <p:nvPr>
            <p:ph type="sldNum" sz="quarter" idx="14"/>
          </p:nvPr>
        </p:nvSpPr>
        <p:spPr/>
        <p:txBody>
          <a:bodyPr/>
          <a:lstStyle>
            <a:lvl1pPr>
              <a:defRPr/>
            </a:lvl1pPr>
          </a:lstStyle>
          <a:p>
            <a:pPr>
              <a:defRPr/>
            </a:pPr>
            <a:fld id="{9CEB736A-170B-427E-847C-A52D90E0D1C3}" type="slidenum">
              <a:rPr lang="en-US"/>
              <a:pPr>
                <a:defRPr/>
              </a:pPr>
              <a:t>‹Nr.›</a:t>
            </a:fld>
            <a:endParaRPr lang="en-US" dirty="0"/>
          </a:p>
        </p:txBody>
      </p:sp>
      <p:sp>
        <p:nvSpPr>
          <p:cNvPr id="5" name="Date Placeholder 11"/>
          <p:cNvSpPr>
            <a:spLocks noGrp="1"/>
          </p:cNvSpPr>
          <p:nvPr>
            <p:ph type="dt" sz="half" idx="15"/>
          </p:nvPr>
        </p:nvSpPr>
        <p:spPr/>
        <p:txBody>
          <a:bodyPr/>
          <a:lstStyle>
            <a:lvl1pPr>
              <a:defRPr/>
            </a:lvl1pPr>
          </a:lstStyle>
          <a:p>
            <a:pPr>
              <a:defRPr/>
            </a:pPr>
            <a:fld id="{2926D7FE-76F2-4AD5-8397-459FA9FF7B9C}" type="datetime1">
              <a:rPr lang="en-US"/>
              <a:pPr>
                <a:defRPr/>
              </a:pPr>
              <a:t>3/23/2012</a:t>
            </a:fld>
            <a:endParaRPr lang="en-US" dirty="0"/>
          </a:p>
        </p:txBody>
      </p:sp>
      <p:sp>
        <p:nvSpPr>
          <p:cNvPr id="6" name="Footer Placeholder 13"/>
          <p:cNvSpPr>
            <a:spLocks noGrp="1"/>
          </p:cNvSpPr>
          <p:nvPr>
            <p:ph type="ftr" sz="quarter" idx="16"/>
          </p:nvPr>
        </p:nvSpPr>
        <p:spPr/>
        <p:txBody>
          <a:bodyPr/>
          <a:lstStyle>
            <a:lvl1pPr>
              <a:defRPr/>
            </a:lvl1pPr>
          </a:lstStyle>
          <a:p>
            <a:pPr>
              <a:defRPr/>
            </a:pPr>
            <a:r>
              <a:rPr lang="en-US"/>
              <a:t>Proprietary &amp; Confidential</a:t>
            </a:r>
            <a:endParaRPr lang="en-US" dirty="0"/>
          </a:p>
        </p:txBody>
      </p:sp>
    </p:spTree>
  </p:cSld>
  <p:clrMapOvr>
    <a:masterClrMapping/>
  </p:clrMapOvr>
  <p:transition>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78595" y="1651005"/>
            <a:ext cx="2420541" cy="6517217"/>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11" name="Content Placeholder 3"/>
          <p:cNvSpPr>
            <a:spLocks noGrp="1"/>
          </p:cNvSpPr>
          <p:nvPr>
            <p:ph sz="half" idx="13"/>
          </p:nvPr>
        </p:nvSpPr>
        <p:spPr>
          <a:xfrm>
            <a:off x="2673024" y="1644730"/>
            <a:ext cx="3801736" cy="5567257"/>
          </a:xfrm>
          <a:prstGeom prst="rect">
            <a:avLst/>
          </a:prstGeom>
        </p:spPr>
        <p:txBody>
          <a:bodyPr/>
          <a:lstStyle>
            <a:lvl1pPr marL="0" indent="0">
              <a:buSzPct val="80000"/>
              <a:buNone/>
              <a:defRPr sz="2400"/>
            </a:lvl1pPr>
            <a:lvl2pPr marL="457200" indent="-228600">
              <a:buSzPct val="80000"/>
              <a:buFont typeface="Arial" pitchFamily="34" charset="0"/>
              <a:buChar char="•"/>
              <a:defRPr sz="2000"/>
            </a:lvl2pPr>
            <a:lvl3pPr marL="640080" indent="-182880">
              <a:buClr>
                <a:schemeClr val="accent1"/>
              </a:buClr>
              <a:buSzPct val="80000"/>
              <a:buFont typeface="+mj-lt"/>
              <a:buAutoNum type="arabicPeriod"/>
              <a:defRPr sz="1800"/>
            </a:lvl3pPr>
            <a:lvl4pPr marL="822960" indent="-182880">
              <a:buClr>
                <a:schemeClr val="accent1"/>
              </a:buClr>
              <a:buSzPct val="80000"/>
              <a:buFont typeface="+mj-lt"/>
              <a:buAutoNum type="alphaUcPeriod"/>
              <a:defRPr sz="1600"/>
            </a:lvl4pPr>
            <a:lvl5pPr marL="1005840" indent="-164592">
              <a:buSzPct val="80000"/>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Slide Number Placeholder 5"/>
          <p:cNvSpPr>
            <a:spLocks noGrp="1"/>
          </p:cNvSpPr>
          <p:nvPr>
            <p:ph type="sldNum" sz="quarter" idx="14"/>
          </p:nvPr>
        </p:nvSpPr>
        <p:spPr/>
        <p:txBody>
          <a:bodyPr/>
          <a:lstStyle>
            <a:lvl1pPr>
              <a:defRPr/>
            </a:lvl1pPr>
          </a:lstStyle>
          <a:p>
            <a:pPr>
              <a:defRPr/>
            </a:pPr>
            <a:fld id="{4EB878E3-59BA-4F84-BF21-A4ED4D689339}" type="slidenum">
              <a:rPr lang="en-US"/>
              <a:pPr>
                <a:defRPr/>
              </a:pPr>
              <a:t>‹Nr.›</a:t>
            </a:fld>
            <a:endParaRPr lang="en-US" dirty="0"/>
          </a:p>
        </p:txBody>
      </p:sp>
      <p:sp>
        <p:nvSpPr>
          <p:cNvPr id="6" name="Date Placeholder 11"/>
          <p:cNvSpPr>
            <a:spLocks noGrp="1"/>
          </p:cNvSpPr>
          <p:nvPr>
            <p:ph type="dt" sz="half" idx="15"/>
          </p:nvPr>
        </p:nvSpPr>
        <p:spPr/>
        <p:txBody>
          <a:bodyPr/>
          <a:lstStyle>
            <a:lvl1pPr>
              <a:defRPr/>
            </a:lvl1pPr>
          </a:lstStyle>
          <a:p>
            <a:pPr>
              <a:defRPr/>
            </a:pPr>
            <a:fld id="{B57BA63C-E671-4ADA-8FAC-26183E1979E8}" type="datetime1">
              <a:rPr lang="en-US"/>
              <a:pPr>
                <a:defRPr/>
              </a:pPr>
              <a:t>3/23/2012</a:t>
            </a:fld>
            <a:endParaRPr lang="en-US" dirty="0"/>
          </a:p>
        </p:txBody>
      </p:sp>
      <p:sp>
        <p:nvSpPr>
          <p:cNvPr id="7" name="Footer Placeholder 13"/>
          <p:cNvSpPr>
            <a:spLocks noGrp="1"/>
          </p:cNvSpPr>
          <p:nvPr>
            <p:ph type="ftr" sz="quarter" idx="16"/>
          </p:nvPr>
        </p:nvSpPr>
        <p:spPr/>
        <p:txBody>
          <a:bodyPr/>
          <a:lstStyle>
            <a:lvl1pPr>
              <a:defRPr/>
            </a:lvl1pPr>
          </a:lstStyle>
          <a:p>
            <a:pPr>
              <a:defRPr/>
            </a:pPr>
            <a:r>
              <a:rPr lang="en-US"/>
              <a:t>Proprietary &amp; Confidential</a:t>
            </a:r>
            <a:endParaRPr lang="en-US" dirty="0"/>
          </a:p>
        </p:txBody>
      </p:sp>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78597" y="332319"/>
            <a:ext cx="6500813" cy="1003300"/>
          </a:xfrm>
          <a:prstGeom prst="rect">
            <a:avLst/>
          </a:prstGeom>
        </p:spPr>
        <p:txBody>
          <a:bodyPr/>
          <a:lstStyle/>
          <a:p>
            <a:r>
              <a:rPr lang="en-US" dirty="0" smtClean="0"/>
              <a:t>Click to edit Master title style</a:t>
            </a:r>
            <a:endParaRPr lang="en-US" dirty="0"/>
          </a:p>
        </p:txBody>
      </p:sp>
      <p:sp>
        <p:nvSpPr>
          <p:cNvPr id="7" name="Content Placeholder 3"/>
          <p:cNvSpPr>
            <a:spLocks noGrp="1"/>
          </p:cNvSpPr>
          <p:nvPr>
            <p:ph sz="half" idx="2"/>
          </p:nvPr>
        </p:nvSpPr>
        <p:spPr>
          <a:xfrm>
            <a:off x="171870" y="1835972"/>
            <a:ext cx="6423912" cy="6136640"/>
          </a:xfrm>
          <a:prstGeom prst="rect">
            <a:avLst/>
          </a:prstGeom>
        </p:spPr>
        <p:txBody>
          <a:bodyPr/>
          <a:lstStyle>
            <a:lvl1pPr marL="0" indent="0">
              <a:buSzPct val="80000"/>
              <a:buNone/>
              <a:defRPr sz="2400"/>
            </a:lvl1pPr>
            <a:lvl2pPr marL="457200" indent="-228600">
              <a:buSzPct val="80000"/>
              <a:buFont typeface="Arial" pitchFamily="34" charset="0"/>
              <a:buChar char="•"/>
              <a:defRPr sz="2000"/>
            </a:lvl2pPr>
            <a:lvl3pPr marL="640080" indent="-182880">
              <a:buClr>
                <a:schemeClr val="accent1"/>
              </a:buClr>
              <a:buSzPct val="80000"/>
              <a:buFont typeface="+mj-lt"/>
              <a:buAutoNum type="arabicPeriod"/>
              <a:defRPr sz="1800"/>
            </a:lvl3pPr>
            <a:lvl4pPr marL="822960" indent="-182880">
              <a:buClr>
                <a:schemeClr val="accent1"/>
              </a:buClr>
              <a:buSzPct val="80000"/>
              <a:buFont typeface="+mj-lt"/>
              <a:buAutoNum type="alphaUcPeriod"/>
              <a:defRPr sz="1600"/>
            </a:lvl4pPr>
            <a:lvl5pPr marL="1005840" indent="-164592">
              <a:buSzPct val="80000"/>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Slide Number Placeholder 5"/>
          <p:cNvSpPr>
            <a:spLocks noGrp="1"/>
          </p:cNvSpPr>
          <p:nvPr>
            <p:ph type="sldNum" sz="quarter" idx="10"/>
          </p:nvPr>
        </p:nvSpPr>
        <p:spPr/>
        <p:txBody>
          <a:bodyPr/>
          <a:lstStyle>
            <a:lvl1pPr>
              <a:defRPr/>
            </a:lvl1pPr>
          </a:lstStyle>
          <a:p>
            <a:pPr>
              <a:defRPr/>
            </a:pPr>
            <a:fld id="{887BBB6A-4D59-4A18-B480-13CAE6501470}" type="slidenum">
              <a:rPr lang="en-US"/>
              <a:pPr>
                <a:defRPr/>
              </a:pPr>
              <a:t>‹Nr.›</a:t>
            </a:fld>
            <a:endParaRPr lang="en-US" dirty="0"/>
          </a:p>
        </p:txBody>
      </p:sp>
      <p:sp>
        <p:nvSpPr>
          <p:cNvPr id="5" name="Date Placeholder 11"/>
          <p:cNvSpPr>
            <a:spLocks noGrp="1"/>
          </p:cNvSpPr>
          <p:nvPr>
            <p:ph type="dt" sz="half" idx="11"/>
          </p:nvPr>
        </p:nvSpPr>
        <p:spPr/>
        <p:txBody>
          <a:bodyPr/>
          <a:lstStyle>
            <a:lvl1pPr>
              <a:defRPr/>
            </a:lvl1pPr>
          </a:lstStyle>
          <a:p>
            <a:pPr>
              <a:defRPr/>
            </a:pPr>
            <a:fld id="{40B2EAA8-21B9-45A3-BFB4-D7BA2F140D9D}" type="datetime1">
              <a:rPr lang="en-US"/>
              <a:pPr>
                <a:defRPr/>
              </a:pPr>
              <a:t>3/23/2012</a:t>
            </a:fld>
            <a:endParaRPr lang="en-US" dirty="0"/>
          </a:p>
        </p:txBody>
      </p:sp>
      <p:sp>
        <p:nvSpPr>
          <p:cNvPr id="6" name="Footer Placeholder 13"/>
          <p:cNvSpPr>
            <a:spLocks noGrp="1"/>
          </p:cNvSpPr>
          <p:nvPr>
            <p:ph type="ftr" sz="quarter" idx="12"/>
          </p:nvPr>
        </p:nvSpPr>
        <p:spPr/>
        <p:txBody>
          <a:bodyPr/>
          <a:lstStyle>
            <a:lvl1pPr>
              <a:defRPr/>
            </a:lvl1pPr>
          </a:lstStyle>
          <a:p>
            <a:pPr>
              <a:defRPr/>
            </a:pPr>
            <a:r>
              <a:rPr lang="en-US"/>
              <a:t>Proprietary &amp; Confidential</a:t>
            </a:r>
            <a:endParaRPr lang="en-US" dirty="0"/>
          </a:p>
        </p:txBody>
      </p:sp>
    </p:spTree>
  </p:cSld>
  <p:clrMapOvr>
    <a:masterClrMapping/>
  </p:clrMapOvr>
  <p:transition>
    <p:fad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1344216" y="1651004"/>
            <a:ext cx="4114800" cy="4652433"/>
          </a:xfrm>
          <a:prstGeom prst="rect">
            <a:avLst/>
          </a:prstGeo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344216" y="7156452"/>
            <a:ext cx="4114800" cy="1073149"/>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5" name="Slide Number Placeholder 5"/>
          <p:cNvSpPr>
            <a:spLocks noGrp="1"/>
          </p:cNvSpPr>
          <p:nvPr>
            <p:ph type="sldNum" sz="quarter" idx="10"/>
          </p:nvPr>
        </p:nvSpPr>
        <p:spPr/>
        <p:txBody>
          <a:bodyPr/>
          <a:lstStyle>
            <a:lvl1pPr>
              <a:defRPr/>
            </a:lvl1pPr>
          </a:lstStyle>
          <a:p>
            <a:pPr>
              <a:defRPr/>
            </a:pPr>
            <a:fld id="{741619D1-8B60-45B2-9D90-10543E0704EC}" type="slidenum">
              <a:rPr lang="en-US"/>
              <a:pPr>
                <a:defRPr/>
              </a:pPr>
              <a:t>‹Nr.›</a:t>
            </a:fld>
            <a:endParaRPr lang="en-US" dirty="0"/>
          </a:p>
        </p:txBody>
      </p:sp>
      <p:sp>
        <p:nvSpPr>
          <p:cNvPr id="6" name="Date Placeholder 11"/>
          <p:cNvSpPr>
            <a:spLocks noGrp="1"/>
          </p:cNvSpPr>
          <p:nvPr>
            <p:ph type="dt" sz="half" idx="11"/>
          </p:nvPr>
        </p:nvSpPr>
        <p:spPr/>
        <p:txBody>
          <a:bodyPr/>
          <a:lstStyle>
            <a:lvl1pPr>
              <a:defRPr/>
            </a:lvl1pPr>
          </a:lstStyle>
          <a:p>
            <a:pPr>
              <a:defRPr/>
            </a:pPr>
            <a:fld id="{EFBEEF1C-8430-4F87-A20B-AFB6790FD64D}" type="datetime1">
              <a:rPr lang="en-US"/>
              <a:pPr>
                <a:defRPr/>
              </a:pPr>
              <a:t>3/23/2012</a:t>
            </a:fld>
            <a:endParaRPr lang="en-US" dirty="0"/>
          </a:p>
        </p:txBody>
      </p:sp>
      <p:sp>
        <p:nvSpPr>
          <p:cNvPr id="7" name="Footer Placeholder 13"/>
          <p:cNvSpPr>
            <a:spLocks noGrp="1"/>
          </p:cNvSpPr>
          <p:nvPr>
            <p:ph type="ftr" sz="quarter" idx="12"/>
          </p:nvPr>
        </p:nvSpPr>
        <p:spPr/>
        <p:txBody>
          <a:bodyPr/>
          <a:lstStyle>
            <a:lvl1pPr>
              <a:defRPr/>
            </a:lvl1pPr>
          </a:lstStyle>
          <a:p>
            <a:pPr>
              <a:defRPr/>
            </a:pPr>
            <a:r>
              <a:rPr lang="en-US"/>
              <a:t>Proprietary &amp; Confidential</a:t>
            </a:r>
            <a:endParaRPr lang="en-US" dirty="0"/>
          </a:p>
        </p:txBody>
      </p:sp>
    </p:spTree>
  </p:cSld>
  <p:clrMapOvr>
    <a:masterClrMapping/>
  </p:clrMapOvr>
  <p:transition>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178597" y="332319"/>
            <a:ext cx="6500813" cy="1003300"/>
          </a:xfrm>
          <a:prstGeom prst="rect">
            <a:avLst/>
          </a:prstGeom>
        </p:spPr>
        <p:txBody>
          <a:bodyPr/>
          <a:lstStyle/>
          <a:p>
            <a:r>
              <a:rPr lang="en-US" dirty="0" smtClean="0"/>
              <a:t>Click to edit Master title style</a:t>
            </a:r>
            <a:endParaRPr lang="en-US" dirty="0"/>
          </a:p>
        </p:txBody>
      </p:sp>
      <p:sp>
        <p:nvSpPr>
          <p:cNvPr id="3" name="Vertical Text Placeholder 2"/>
          <p:cNvSpPr>
            <a:spLocks noGrp="1"/>
          </p:cNvSpPr>
          <p:nvPr>
            <p:ph type="body" orient="vert" idx="1"/>
          </p:nvPr>
        </p:nvSpPr>
        <p:spPr>
          <a:xfrm>
            <a:off x="178597" y="1651000"/>
            <a:ext cx="6500813" cy="6355080"/>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5"/>
          <p:cNvSpPr>
            <a:spLocks noGrp="1"/>
          </p:cNvSpPr>
          <p:nvPr>
            <p:ph type="sldNum" sz="quarter" idx="10"/>
          </p:nvPr>
        </p:nvSpPr>
        <p:spPr/>
        <p:txBody>
          <a:bodyPr/>
          <a:lstStyle>
            <a:lvl1pPr>
              <a:defRPr/>
            </a:lvl1pPr>
          </a:lstStyle>
          <a:p>
            <a:pPr>
              <a:defRPr/>
            </a:pPr>
            <a:fld id="{5D84F0D1-7A64-4F18-80D7-8CDB1DFBD49D}" type="slidenum">
              <a:rPr lang="en-US"/>
              <a:pPr>
                <a:defRPr/>
              </a:pPr>
              <a:t>‹Nr.›</a:t>
            </a:fld>
            <a:endParaRPr lang="en-US" dirty="0"/>
          </a:p>
        </p:txBody>
      </p:sp>
      <p:sp>
        <p:nvSpPr>
          <p:cNvPr id="5" name="Date Placeholder 11"/>
          <p:cNvSpPr>
            <a:spLocks noGrp="1"/>
          </p:cNvSpPr>
          <p:nvPr>
            <p:ph type="dt" sz="half" idx="11"/>
          </p:nvPr>
        </p:nvSpPr>
        <p:spPr/>
        <p:txBody>
          <a:bodyPr/>
          <a:lstStyle>
            <a:lvl1pPr>
              <a:defRPr/>
            </a:lvl1pPr>
          </a:lstStyle>
          <a:p>
            <a:pPr>
              <a:defRPr/>
            </a:pPr>
            <a:fld id="{0AE8D105-5130-4647-83EA-8274F4806E4E}" type="datetime1">
              <a:rPr lang="en-US"/>
              <a:pPr>
                <a:defRPr/>
              </a:pPr>
              <a:t>3/23/2012</a:t>
            </a:fld>
            <a:endParaRPr lang="en-US" dirty="0"/>
          </a:p>
        </p:txBody>
      </p:sp>
      <p:sp>
        <p:nvSpPr>
          <p:cNvPr id="6" name="Footer Placeholder 13"/>
          <p:cNvSpPr>
            <a:spLocks noGrp="1"/>
          </p:cNvSpPr>
          <p:nvPr>
            <p:ph type="ftr" sz="quarter" idx="12"/>
          </p:nvPr>
        </p:nvSpPr>
        <p:spPr/>
        <p:txBody>
          <a:bodyPr/>
          <a:lstStyle>
            <a:lvl1pPr>
              <a:defRPr/>
            </a:lvl1pPr>
          </a:lstStyle>
          <a:p>
            <a:pPr>
              <a:defRPr/>
            </a:pPr>
            <a:r>
              <a:rPr lang="en-US"/>
              <a:t>Proprietary &amp; Confidential</a:t>
            </a:r>
            <a:endParaRPr lang="en-US" dirty="0"/>
          </a:p>
        </p:txBody>
      </p:sp>
    </p:spTree>
  </p:cSld>
  <p:clrMapOvr>
    <a:masterClrMapping/>
  </p:clrMapOvr>
  <p:transition>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Vertical Title and Text">
    <p:spTree>
      <p:nvGrpSpPr>
        <p:cNvPr id="1" name=""/>
        <p:cNvGrpSpPr/>
        <p:nvPr/>
      </p:nvGrpSpPr>
      <p:grpSpPr>
        <a:xfrm>
          <a:off x="0" y="0"/>
          <a:ext cx="0" cy="0"/>
          <a:chOff x="0" y="0"/>
          <a:chExt cx="0" cy="0"/>
        </a:xfrm>
      </p:grpSpPr>
      <p:sp>
        <p:nvSpPr>
          <p:cNvPr id="4" name="Title 1"/>
          <p:cNvSpPr txBox="1">
            <a:spLocks/>
          </p:cNvSpPr>
          <p:nvPr userDrawn="1"/>
        </p:nvSpPr>
        <p:spPr>
          <a:xfrm>
            <a:off x="179388" y="331791"/>
            <a:ext cx="6500812" cy="1003300"/>
          </a:xfrm>
          <a:prstGeom prst="rect">
            <a:avLst/>
          </a:prstGeom>
        </p:spPr>
        <p:txBody>
          <a:bodyPr/>
          <a:lstStyle/>
          <a:p>
            <a:pPr eaLnBrk="0" hangingPunct="0">
              <a:defRPr/>
            </a:pPr>
            <a:r>
              <a:rPr lang="en-US" sz="3600">
                <a:solidFill>
                  <a:schemeClr val="bg1"/>
                </a:solidFill>
                <a:latin typeface="+mj-lt"/>
                <a:ea typeface="+mj-ea"/>
                <a:cs typeface="+mj-cs"/>
              </a:rPr>
              <a:t>Click to edit Master title style</a:t>
            </a:r>
            <a:endParaRPr lang="en-US" sz="3600" dirty="0">
              <a:solidFill>
                <a:schemeClr val="bg1"/>
              </a:solidFill>
              <a:latin typeface="+mj-lt"/>
              <a:ea typeface="+mj-ea"/>
              <a:cs typeface="+mj-cs"/>
            </a:endParaRPr>
          </a:p>
        </p:txBody>
      </p:sp>
      <p:sp>
        <p:nvSpPr>
          <p:cNvPr id="2" name="Vertical Title 1"/>
          <p:cNvSpPr>
            <a:spLocks noGrp="1"/>
          </p:cNvSpPr>
          <p:nvPr>
            <p:ph type="title" orient="vert"/>
          </p:nvPr>
        </p:nvSpPr>
        <p:spPr>
          <a:xfrm>
            <a:off x="4972051" y="1651005"/>
            <a:ext cx="1707356" cy="6517217"/>
          </a:xfrm>
          <a:prstGeom prst="rect">
            <a:avLst/>
          </a:prstGeom>
        </p:spPr>
        <p:txBody>
          <a:bodyPr vert="eaVert"/>
          <a:lstStyle>
            <a:lvl1pPr>
              <a:defRPr>
                <a:solidFill>
                  <a:schemeClr val="accent1"/>
                </a:solidFill>
              </a:defRPr>
            </a:lvl1pPr>
          </a:lstStyle>
          <a:p>
            <a:r>
              <a:rPr lang="en-US" dirty="0" smtClean="0"/>
              <a:t>Click to edit Master title style</a:t>
            </a:r>
            <a:endParaRPr lang="en-US" dirty="0"/>
          </a:p>
        </p:txBody>
      </p:sp>
      <p:sp>
        <p:nvSpPr>
          <p:cNvPr id="10" name="Content Placeholder 3"/>
          <p:cNvSpPr>
            <a:spLocks noGrp="1"/>
          </p:cNvSpPr>
          <p:nvPr>
            <p:ph sz="half" idx="13"/>
          </p:nvPr>
        </p:nvSpPr>
        <p:spPr>
          <a:xfrm rot="5400000">
            <a:off x="-467847" y="2750962"/>
            <a:ext cx="6275771" cy="4072862"/>
          </a:xfrm>
          <a:prstGeom prst="rect">
            <a:avLst/>
          </a:prstGeom>
        </p:spPr>
        <p:txBody>
          <a:bodyPr/>
          <a:lstStyle>
            <a:lvl1pPr marL="0" indent="0">
              <a:buSzPct val="80000"/>
              <a:buNone/>
              <a:defRPr sz="2400"/>
            </a:lvl1pPr>
            <a:lvl2pPr marL="457200" indent="-228600">
              <a:buSzPct val="80000"/>
              <a:buFont typeface="Arial" pitchFamily="34" charset="0"/>
              <a:buChar char="•"/>
              <a:defRPr sz="2000"/>
            </a:lvl2pPr>
            <a:lvl3pPr marL="640080" indent="-182880">
              <a:buClr>
                <a:schemeClr val="accent1"/>
              </a:buClr>
              <a:buSzPct val="80000"/>
              <a:buFont typeface="+mj-lt"/>
              <a:buAutoNum type="arabicPeriod"/>
              <a:defRPr sz="1800"/>
            </a:lvl3pPr>
            <a:lvl4pPr marL="822960" indent="-182880">
              <a:buClr>
                <a:schemeClr val="accent1"/>
              </a:buClr>
              <a:buSzPct val="80000"/>
              <a:buFont typeface="+mj-lt"/>
              <a:buAutoNum type="alphaUcPeriod"/>
              <a:defRPr sz="1600"/>
            </a:lvl4pPr>
            <a:lvl5pPr marL="1005840" indent="-164592">
              <a:buSzPct val="80000"/>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Slide Number Placeholder 5"/>
          <p:cNvSpPr>
            <a:spLocks noGrp="1"/>
          </p:cNvSpPr>
          <p:nvPr>
            <p:ph type="sldNum" sz="quarter" idx="14"/>
          </p:nvPr>
        </p:nvSpPr>
        <p:spPr/>
        <p:txBody>
          <a:bodyPr/>
          <a:lstStyle>
            <a:lvl1pPr algn="r" fontAlgn="auto">
              <a:spcBef>
                <a:spcPts val="0"/>
              </a:spcBef>
              <a:spcAft>
                <a:spcPts val="0"/>
              </a:spcAft>
              <a:defRPr sz="1100">
                <a:solidFill>
                  <a:schemeClr val="bg1"/>
                </a:solidFill>
                <a:latin typeface="+mn-lt"/>
              </a:defRPr>
            </a:lvl1pPr>
          </a:lstStyle>
          <a:p>
            <a:pPr>
              <a:defRPr/>
            </a:pPr>
            <a:fld id="{2B8BFD05-FA3E-49AD-AB03-16F8066A0E36}" type="slidenum">
              <a:rPr lang="en-US"/>
              <a:pPr>
                <a:defRPr/>
              </a:pPr>
              <a:t>‹Nr.›</a:t>
            </a:fld>
            <a:endParaRPr lang="en-US" dirty="0"/>
          </a:p>
        </p:txBody>
      </p:sp>
      <p:sp>
        <p:nvSpPr>
          <p:cNvPr id="6" name="Date Placeholder 11"/>
          <p:cNvSpPr>
            <a:spLocks noGrp="1"/>
          </p:cNvSpPr>
          <p:nvPr>
            <p:ph type="dt" sz="half" idx="15"/>
          </p:nvPr>
        </p:nvSpPr>
        <p:spPr/>
        <p:txBody>
          <a:bodyPr/>
          <a:lstStyle>
            <a:lvl1pPr algn="l">
              <a:defRPr sz="900">
                <a:solidFill>
                  <a:schemeClr val="bg1"/>
                </a:solidFill>
              </a:defRPr>
            </a:lvl1pPr>
          </a:lstStyle>
          <a:p>
            <a:pPr>
              <a:defRPr/>
            </a:pPr>
            <a:fld id="{29AEB5D4-2FF3-492F-B657-ADE4F2E7A294}" type="datetime1">
              <a:rPr lang="en-US"/>
              <a:pPr>
                <a:defRPr/>
              </a:pPr>
              <a:t>3/23/2012</a:t>
            </a:fld>
            <a:endParaRPr lang="en-US" dirty="0"/>
          </a:p>
        </p:txBody>
      </p:sp>
      <p:sp>
        <p:nvSpPr>
          <p:cNvPr id="7" name="Footer Placeholder 13"/>
          <p:cNvSpPr>
            <a:spLocks noGrp="1"/>
          </p:cNvSpPr>
          <p:nvPr>
            <p:ph type="ftr" sz="quarter" idx="16"/>
          </p:nvPr>
        </p:nvSpPr>
        <p:spPr/>
        <p:txBody>
          <a:bodyPr/>
          <a:lstStyle>
            <a:lvl1pPr algn="ctr">
              <a:defRPr sz="1000">
                <a:solidFill>
                  <a:schemeClr val="bg1"/>
                </a:solidFill>
              </a:defRPr>
            </a:lvl1pPr>
          </a:lstStyle>
          <a:p>
            <a:pPr>
              <a:defRPr/>
            </a:pPr>
            <a:r>
              <a:rPr lang="en-US"/>
              <a:t>Proprietary &amp; Confidential</a:t>
            </a:r>
            <a:endParaRPr lang="en-US" dirty="0"/>
          </a:p>
        </p:txBody>
      </p:sp>
    </p:spTree>
  </p:cSld>
  <p:clrMapOvr>
    <a:masterClrMapping/>
  </p:clrMapOvr>
  <p:transition>
    <p:fad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pic>
        <p:nvPicPr>
          <p:cNvPr id="4" name="Picture 5" descr="PowerPoint-Template-Background_with-Ribbon_final.png"/>
          <p:cNvPicPr>
            <a:picLocks noChangeAspect="1"/>
          </p:cNvPicPr>
          <p:nvPr userDrawn="1"/>
        </p:nvPicPr>
        <p:blipFill>
          <a:blip r:embed="rId2" cstate="print"/>
          <a:srcRect/>
          <a:stretch>
            <a:fillRect/>
          </a:stretch>
        </p:blipFill>
        <p:spPr bwMode="auto">
          <a:xfrm>
            <a:off x="0" y="3"/>
            <a:ext cx="6889750" cy="9145588"/>
          </a:xfrm>
          <a:prstGeom prst="rect">
            <a:avLst/>
          </a:prstGeom>
          <a:noFill/>
          <a:ln w="9525">
            <a:noFill/>
            <a:miter lim="800000"/>
            <a:headEnd/>
            <a:tailEnd/>
          </a:ln>
        </p:spPr>
      </p:pic>
      <p:sp>
        <p:nvSpPr>
          <p:cNvPr id="2" name="Title 1"/>
          <p:cNvSpPr>
            <a:spLocks noGrp="1"/>
          </p:cNvSpPr>
          <p:nvPr>
            <p:ph type="ctrTitle"/>
          </p:nvPr>
        </p:nvSpPr>
        <p:spPr>
          <a:xfrm>
            <a:off x="760022" y="4165043"/>
            <a:ext cx="5711350" cy="1549400"/>
          </a:xfrm>
          <a:prstGeom prst="rect">
            <a:avLst/>
          </a:prstGeom>
        </p:spPr>
        <p:txBody>
          <a:bodyPr anchor="t"/>
          <a:lstStyle>
            <a:lvl1pPr algn="l">
              <a:defRPr>
                <a:solidFill>
                  <a:schemeClr val="accent1"/>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748148" y="4805123"/>
            <a:ext cx="5723225" cy="2336800"/>
          </a:xfrm>
          <a:prstGeom prst="rect">
            <a:avLst/>
          </a:prstGeom>
        </p:spPr>
        <p:txBody>
          <a:bodyPr>
            <a:normAutofit/>
          </a:bodyPr>
          <a:lstStyle>
            <a:lvl1pPr marL="0" indent="0" algn="l">
              <a:buNone/>
              <a:defRPr sz="2800">
                <a:solidFill>
                  <a:srgbClr val="595959"/>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Tree>
  </p:cSld>
  <p:clrMapOvr>
    <a:masterClrMapping/>
  </p:clrMapOvr>
  <p:transition>
    <p:fade/>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78597" y="332319"/>
            <a:ext cx="6500813" cy="1003300"/>
          </a:xfrm>
          <a:prstGeom prst="rect">
            <a:avLst/>
          </a:prstGeom>
        </p:spPr>
        <p:txBody>
          <a:bodyPr/>
          <a:lstStyle/>
          <a:p>
            <a:r>
              <a:rPr lang="en-US" dirty="0" smtClean="0"/>
              <a:t>Click to edit Master title style</a:t>
            </a:r>
            <a:endParaRPr lang="en-US" dirty="0"/>
          </a:p>
        </p:txBody>
      </p:sp>
      <p:sp>
        <p:nvSpPr>
          <p:cNvPr id="7" name="Content Placeholder 3"/>
          <p:cNvSpPr>
            <a:spLocks noGrp="1"/>
          </p:cNvSpPr>
          <p:nvPr>
            <p:ph sz="half" idx="2"/>
          </p:nvPr>
        </p:nvSpPr>
        <p:spPr>
          <a:xfrm>
            <a:off x="171870" y="1835972"/>
            <a:ext cx="6423912" cy="6136640"/>
          </a:xfrm>
          <a:prstGeom prst="rect">
            <a:avLst/>
          </a:prstGeom>
        </p:spPr>
        <p:txBody>
          <a:bodyPr/>
          <a:lstStyle>
            <a:lvl1pPr marL="0" indent="0">
              <a:buSzPct val="80000"/>
              <a:buNone/>
              <a:defRPr sz="2400"/>
            </a:lvl1pPr>
            <a:lvl2pPr marL="457200" indent="-228600">
              <a:buSzPct val="80000"/>
              <a:buFont typeface="Arial" pitchFamily="34" charset="0"/>
              <a:buChar char="•"/>
              <a:defRPr sz="2000"/>
            </a:lvl2pPr>
            <a:lvl3pPr marL="640080" indent="-182880">
              <a:buClr>
                <a:schemeClr val="accent1"/>
              </a:buClr>
              <a:buSzPct val="80000"/>
              <a:buFont typeface="+mj-lt"/>
              <a:buAutoNum type="arabicPeriod"/>
              <a:defRPr sz="1800"/>
            </a:lvl3pPr>
            <a:lvl4pPr marL="822960" indent="-182880">
              <a:buClr>
                <a:schemeClr val="accent1"/>
              </a:buClr>
              <a:buSzPct val="80000"/>
              <a:buFont typeface="+mj-lt"/>
              <a:buAutoNum type="alphaUcPeriod"/>
              <a:defRPr sz="1600"/>
            </a:lvl4pPr>
            <a:lvl5pPr marL="1005840" indent="-164592">
              <a:buSzPct val="80000"/>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Slide Number Placeholder 5"/>
          <p:cNvSpPr>
            <a:spLocks noGrp="1"/>
          </p:cNvSpPr>
          <p:nvPr>
            <p:ph type="sldNum" sz="quarter" idx="10"/>
          </p:nvPr>
        </p:nvSpPr>
        <p:spPr/>
        <p:txBody>
          <a:bodyPr/>
          <a:lstStyle>
            <a:lvl1pPr>
              <a:defRPr/>
            </a:lvl1pPr>
          </a:lstStyle>
          <a:p>
            <a:pPr>
              <a:defRPr/>
            </a:pPr>
            <a:fld id="{085464F0-8A40-42A1-826A-762AABD82CB3}" type="slidenum">
              <a:rPr lang="en-US"/>
              <a:pPr>
                <a:defRPr/>
              </a:pPr>
              <a:t>‹Nr.›</a:t>
            </a:fld>
            <a:endParaRPr lang="en-US" dirty="0"/>
          </a:p>
        </p:txBody>
      </p:sp>
      <p:sp>
        <p:nvSpPr>
          <p:cNvPr id="5" name="Date Placeholder 11"/>
          <p:cNvSpPr>
            <a:spLocks noGrp="1"/>
          </p:cNvSpPr>
          <p:nvPr>
            <p:ph type="dt" sz="half" idx="11"/>
          </p:nvPr>
        </p:nvSpPr>
        <p:spPr/>
        <p:txBody>
          <a:bodyPr/>
          <a:lstStyle>
            <a:lvl1pPr>
              <a:defRPr/>
            </a:lvl1pPr>
          </a:lstStyle>
          <a:p>
            <a:pPr>
              <a:defRPr/>
            </a:pPr>
            <a:fld id="{4A61A92A-F7BD-4203-975A-60919F3D2317}" type="datetime1">
              <a:rPr lang="en-US"/>
              <a:pPr>
                <a:defRPr/>
              </a:pPr>
              <a:t>3/23/2012</a:t>
            </a:fld>
            <a:endParaRPr lang="en-US" dirty="0"/>
          </a:p>
        </p:txBody>
      </p:sp>
      <p:sp>
        <p:nvSpPr>
          <p:cNvPr id="6" name="Footer Placeholder 13"/>
          <p:cNvSpPr>
            <a:spLocks noGrp="1"/>
          </p:cNvSpPr>
          <p:nvPr>
            <p:ph type="ftr" sz="quarter" idx="12"/>
          </p:nvPr>
        </p:nvSpPr>
        <p:spPr/>
        <p:txBody>
          <a:bodyPr/>
          <a:lstStyle>
            <a:lvl1pPr>
              <a:defRPr/>
            </a:lvl1pPr>
          </a:lstStyle>
          <a:p>
            <a:pPr>
              <a:defRPr/>
            </a:pPr>
            <a:r>
              <a:rPr lang="en-US"/>
              <a:t>Proprietary &amp; Confidential</a:t>
            </a:r>
            <a:endParaRPr lang="en-US" dirty="0"/>
          </a:p>
        </p:txBody>
      </p:sp>
    </p:spTree>
  </p:cSld>
  <p:clrMapOvr>
    <a:masterClrMapping/>
  </p:clrMapOvr>
  <p:transition>
    <p:fade/>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08970" y="4040095"/>
            <a:ext cx="5829300" cy="3760196"/>
          </a:xfrm>
          <a:prstGeom prst="rect">
            <a:avLst/>
          </a:prstGeom>
        </p:spPr>
        <p:txBody>
          <a:bodyPr anchor="t" anchorCtr="0"/>
          <a:lstStyle>
            <a:lvl1pPr marL="0" indent="0">
              <a:lnSpc>
                <a:spcPct val="80000"/>
              </a:lnSpc>
              <a:spcBef>
                <a:spcPts val="1600"/>
              </a:spcBef>
              <a:buNone/>
              <a:defRPr sz="2000">
                <a:solidFill>
                  <a:srgbClr val="595959"/>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sp>
        <p:nvSpPr>
          <p:cNvPr id="11" name="Title 1"/>
          <p:cNvSpPr>
            <a:spLocks noGrp="1"/>
          </p:cNvSpPr>
          <p:nvPr>
            <p:ph type="title"/>
          </p:nvPr>
        </p:nvSpPr>
        <p:spPr>
          <a:xfrm>
            <a:off x="178597" y="332319"/>
            <a:ext cx="6500813" cy="1003300"/>
          </a:xfrm>
          <a:prstGeom prst="rect">
            <a:avLst/>
          </a:prstGeom>
        </p:spPr>
        <p:txBody>
          <a:bodyPr/>
          <a:lstStyle/>
          <a:p>
            <a:r>
              <a:rPr lang="en-US" dirty="0" smtClean="0"/>
              <a:t>Click to edit Master title style</a:t>
            </a:r>
            <a:endParaRPr lang="en-US" dirty="0"/>
          </a:p>
        </p:txBody>
      </p:sp>
      <p:sp>
        <p:nvSpPr>
          <p:cNvPr id="4" name="Slide Number Placeholder 5"/>
          <p:cNvSpPr>
            <a:spLocks noGrp="1"/>
          </p:cNvSpPr>
          <p:nvPr>
            <p:ph type="sldNum" sz="quarter" idx="10"/>
          </p:nvPr>
        </p:nvSpPr>
        <p:spPr/>
        <p:txBody>
          <a:bodyPr/>
          <a:lstStyle>
            <a:lvl1pPr>
              <a:defRPr/>
            </a:lvl1pPr>
          </a:lstStyle>
          <a:p>
            <a:pPr>
              <a:defRPr/>
            </a:pPr>
            <a:fld id="{5EDF5E6E-4A6F-457C-9CC3-B5BEBBF098A0}" type="slidenum">
              <a:rPr lang="en-US"/>
              <a:pPr>
                <a:defRPr/>
              </a:pPr>
              <a:t>‹Nr.›</a:t>
            </a:fld>
            <a:endParaRPr lang="en-US" dirty="0"/>
          </a:p>
        </p:txBody>
      </p:sp>
      <p:sp>
        <p:nvSpPr>
          <p:cNvPr id="5" name="Date Placeholder 11"/>
          <p:cNvSpPr>
            <a:spLocks noGrp="1"/>
          </p:cNvSpPr>
          <p:nvPr>
            <p:ph type="dt" sz="half" idx="11"/>
          </p:nvPr>
        </p:nvSpPr>
        <p:spPr/>
        <p:txBody>
          <a:bodyPr/>
          <a:lstStyle>
            <a:lvl1pPr>
              <a:defRPr/>
            </a:lvl1pPr>
          </a:lstStyle>
          <a:p>
            <a:pPr>
              <a:defRPr/>
            </a:pPr>
            <a:fld id="{C8074099-D31E-425F-823C-4389BF63DE20}" type="datetime1">
              <a:rPr lang="en-US"/>
              <a:pPr>
                <a:defRPr/>
              </a:pPr>
              <a:t>3/23/2012</a:t>
            </a:fld>
            <a:endParaRPr lang="en-US" dirty="0"/>
          </a:p>
        </p:txBody>
      </p:sp>
      <p:sp>
        <p:nvSpPr>
          <p:cNvPr id="6" name="Footer Placeholder 13"/>
          <p:cNvSpPr>
            <a:spLocks noGrp="1"/>
          </p:cNvSpPr>
          <p:nvPr>
            <p:ph type="ftr" sz="quarter" idx="12"/>
          </p:nvPr>
        </p:nvSpPr>
        <p:spPr/>
        <p:txBody>
          <a:bodyPr/>
          <a:lstStyle>
            <a:lvl1pPr>
              <a:defRPr/>
            </a:lvl1pPr>
          </a:lstStyle>
          <a:p>
            <a:pPr>
              <a:defRPr/>
            </a:pPr>
            <a:r>
              <a:rPr lang="en-US"/>
              <a:t>Proprietary &amp; Confidential</a:t>
            </a:r>
            <a:endParaRPr lang="en-US" dirty="0"/>
          </a:p>
        </p:txBody>
      </p:sp>
    </p:spTree>
  </p:cSld>
  <p:clrMapOvr>
    <a:masterClrMapping/>
  </p:clrMapOvr>
  <p:transition>
    <p:fade/>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78597" y="332319"/>
            <a:ext cx="6500813" cy="1003300"/>
          </a:xfrm>
          <a:prstGeom prst="rect">
            <a:avLst/>
          </a:prstGeom>
        </p:spPr>
        <p:txBody>
          <a:bodyPr/>
          <a:lstStyle/>
          <a:p>
            <a:r>
              <a:rPr lang="en-US" dirty="0" smtClean="0"/>
              <a:t>Click to edit Master title style</a:t>
            </a:r>
            <a:endParaRPr lang="en-US" dirty="0"/>
          </a:p>
        </p:txBody>
      </p:sp>
      <p:sp>
        <p:nvSpPr>
          <p:cNvPr id="14" name="Content Placeholder 3"/>
          <p:cNvSpPr>
            <a:spLocks noGrp="1"/>
          </p:cNvSpPr>
          <p:nvPr>
            <p:ph sz="half" idx="2"/>
          </p:nvPr>
        </p:nvSpPr>
        <p:spPr>
          <a:xfrm>
            <a:off x="185321" y="1704496"/>
            <a:ext cx="3194447" cy="5567257"/>
          </a:xfrm>
          <a:prstGeom prst="rect">
            <a:avLst/>
          </a:prstGeom>
        </p:spPr>
        <p:txBody>
          <a:bodyPr/>
          <a:lstStyle>
            <a:lvl1pPr marL="0" indent="0">
              <a:buSzPct val="80000"/>
              <a:buNone/>
              <a:defRPr sz="2400"/>
            </a:lvl1pPr>
            <a:lvl2pPr marL="457200" indent="-228600">
              <a:buSzPct val="80000"/>
              <a:buFont typeface="Arial" pitchFamily="34" charset="0"/>
              <a:buChar char="•"/>
              <a:defRPr sz="2000"/>
            </a:lvl2pPr>
            <a:lvl3pPr marL="640080" indent="-182880">
              <a:buClr>
                <a:schemeClr val="accent1"/>
              </a:buClr>
              <a:buSzPct val="80000"/>
              <a:buFont typeface="+mj-lt"/>
              <a:buAutoNum type="arabicPeriod"/>
              <a:defRPr sz="1800"/>
            </a:lvl3pPr>
            <a:lvl4pPr marL="822960" indent="-182880">
              <a:buClr>
                <a:schemeClr val="accent1"/>
              </a:buClr>
              <a:buSzPct val="80000"/>
              <a:buFont typeface="+mj-lt"/>
              <a:buAutoNum type="alphaUcPeriod"/>
              <a:defRPr sz="1600"/>
            </a:lvl4pPr>
            <a:lvl5pPr marL="1005840" indent="-164592">
              <a:buSzPct val="80000"/>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5" name="Content Placeholder 3"/>
          <p:cNvSpPr>
            <a:spLocks noGrp="1"/>
          </p:cNvSpPr>
          <p:nvPr>
            <p:ph sz="half" idx="13"/>
          </p:nvPr>
        </p:nvSpPr>
        <p:spPr>
          <a:xfrm>
            <a:off x="3446233" y="1704496"/>
            <a:ext cx="3194447" cy="5567257"/>
          </a:xfrm>
          <a:prstGeom prst="rect">
            <a:avLst/>
          </a:prstGeom>
        </p:spPr>
        <p:txBody>
          <a:bodyPr/>
          <a:lstStyle>
            <a:lvl1pPr marL="0" indent="0">
              <a:buSzPct val="80000"/>
              <a:buNone/>
              <a:defRPr sz="2400"/>
            </a:lvl1pPr>
            <a:lvl2pPr marL="457200" indent="-228600">
              <a:buSzPct val="80000"/>
              <a:buFont typeface="Arial" pitchFamily="34" charset="0"/>
              <a:buChar char="•"/>
              <a:defRPr sz="2000"/>
            </a:lvl2pPr>
            <a:lvl3pPr marL="640080" indent="-182880">
              <a:buClr>
                <a:schemeClr val="accent1"/>
              </a:buClr>
              <a:buSzPct val="80000"/>
              <a:buFont typeface="+mj-lt"/>
              <a:buAutoNum type="arabicPeriod"/>
              <a:defRPr sz="1800"/>
            </a:lvl3pPr>
            <a:lvl4pPr marL="822960" indent="-182880">
              <a:buClr>
                <a:schemeClr val="accent1"/>
              </a:buClr>
              <a:buSzPct val="80000"/>
              <a:buFont typeface="+mj-lt"/>
              <a:buAutoNum type="alphaUcPeriod"/>
              <a:defRPr sz="1600"/>
            </a:lvl4pPr>
            <a:lvl5pPr marL="1005840" indent="-164592">
              <a:buSzPct val="80000"/>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Slide Number Placeholder 5"/>
          <p:cNvSpPr>
            <a:spLocks noGrp="1"/>
          </p:cNvSpPr>
          <p:nvPr>
            <p:ph type="sldNum" sz="quarter" idx="14"/>
          </p:nvPr>
        </p:nvSpPr>
        <p:spPr/>
        <p:txBody>
          <a:bodyPr/>
          <a:lstStyle>
            <a:lvl1pPr>
              <a:defRPr/>
            </a:lvl1pPr>
          </a:lstStyle>
          <a:p>
            <a:pPr>
              <a:defRPr/>
            </a:pPr>
            <a:fld id="{7D4EA464-C0C2-44F3-9962-6E8CD3A2D08C}" type="slidenum">
              <a:rPr lang="en-US"/>
              <a:pPr>
                <a:defRPr/>
              </a:pPr>
              <a:t>‹Nr.›</a:t>
            </a:fld>
            <a:endParaRPr lang="en-US" dirty="0"/>
          </a:p>
        </p:txBody>
      </p:sp>
      <p:sp>
        <p:nvSpPr>
          <p:cNvPr id="6" name="Date Placeholder 11"/>
          <p:cNvSpPr>
            <a:spLocks noGrp="1"/>
          </p:cNvSpPr>
          <p:nvPr>
            <p:ph type="dt" sz="half" idx="15"/>
          </p:nvPr>
        </p:nvSpPr>
        <p:spPr/>
        <p:txBody>
          <a:bodyPr/>
          <a:lstStyle>
            <a:lvl1pPr>
              <a:defRPr/>
            </a:lvl1pPr>
          </a:lstStyle>
          <a:p>
            <a:pPr>
              <a:defRPr/>
            </a:pPr>
            <a:fld id="{C6A679D7-6FC6-41E1-82FF-C1F8F731CD28}" type="datetime1">
              <a:rPr lang="en-US"/>
              <a:pPr>
                <a:defRPr/>
              </a:pPr>
              <a:t>3/23/2012</a:t>
            </a:fld>
            <a:endParaRPr lang="en-US" dirty="0"/>
          </a:p>
        </p:txBody>
      </p:sp>
      <p:sp>
        <p:nvSpPr>
          <p:cNvPr id="7" name="Footer Placeholder 13"/>
          <p:cNvSpPr>
            <a:spLocks noGrp="1"/>
          </p:cNvSpPr>
          <p:nvPr>
            <p:ph type="ftr" sz="quarter" idx="16"/>
          </p:nvPr>
        </p:nvSpPr>
        <p:spPr/>
        <p:txBody>
          <a:bodyPr/>
          <a:lstStyle>
            <a:lvl1pPr>
              <a:defRPr/>
            </a:lvl1pPr>
          </a:lstStyle>
          <a:p>
            <a:pPr>
              <a:defRPr/>
            </a:pPr>
            <a:r>
              <a:rPr lang="en-US"/>
              <a:t>Proprietary &amp; Confidential</a:t>
            </a:r>
            <a:endParaRPr lang="en-US" dirty="0"/>
          </a:p>
        </p:txBody>
      </p:sp>
    </p:spTree>
  </p:cSld>
  <p:clrMapOvr>
    <a:masterClrMapping/>
  </p:clrMapOvr>
  <p:transition>
    <p:fade/>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78597" y="332319"/>
            <a:ext cx="6500813" cy="1003300"/>
          </a:xfrm>
          <a:prstGeom prst="rect">
            <a:avLst/>
          </a:prstGeom>
        </p:spPr>
        <p:txBody>
          <a:bodyPr/>
          <a:lstStyle>
            <a:lvl1pPr>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178597" y="1656292"/>
            <a:ext cx="3194447" cy="853016"/>
          </a:xfrm>
          <a:prstGeom prst="rect">
            <a:avLst/>
          </a:prstGeom>
        </p:spPr>
        <p:txBody>
          <a:bodyPr anchor="ctr"/>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178597" y="2600965"/>
            <a:ext cx="3194447" cy="5567257"/>
          </a:xfrm>
          <a:prstGeom prst="rect">
            <a:avLst/>
          </a:prstGeom>
        </p:spPr>
        <p:txBody>
          <a:bodyPr/>
          <a:lstStyle>
            <a:lvl1pPr marL="0" indent="0">
              <a:buSzPct val="80000"/>
              <a:buNone/>
              <a:defRPr sz="2400"/>
            </a:lvl1pPr>
            <a:lvl2pPr marL="457200" indent="-228600">
              <a:buSzPct val="80000"/>
              <a:buFont typeface="Arial" pitchFamily="34" charset="0"/>
              <a:buChar char="•"/>
              <a:defRPr sz="2000"/>
            </a:lvl2pPr>
            <a:lvl3pPr marL="640080" indent="-182880">
              <a:buClr>
                <a:schemeClr val="accent1"/>
              </a:buClr>
              <a:buSzPct val="80000"/>
              <a:buFont typeface="+mj-lt"/>
              <a:buAutoNum type="arabicPeriod"/>
              <a:defRPr sz="1800"/>
            </a:lvl3pPr>
            <a:lvl4pPr marL="822960" indent="-182880">
              <a:buClr>
                <a:schemeClr val="accent1"/>
              </a:buClr>
              <a:buSzPct val="80000"/>
              <a:buFont typeface="+mj-lt"/>
              <a:buAutoNum type="alphaUcPeriod"/>
              <a:defRPr sz="1600"/>
            </a:lvl4pPr>
            <a:lvl5pPr marL="1005840" indent="-164592">
              <a:buSzPct val="80000"/>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3483769" y="1656292"/>
            <a:ext cx="3195638" cy="853016"/>
          </a:xfrm>
          <a:prstGeom prst="rect">
            <a:avLst/>
          </a:prstGeom>
        </p:spPr>
        <p:txBody>
          <a:bodyPr anchor="ctr"/>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16" name="Content Placeholder 3"/>
          <p:cNvSpPr>
            <a:spLocks noGrp="1"/>
          </p:cNvSpPr>
          <p:nvPr>
            <p:ph sz="half" idx="13"/>
          </p:nvPr>
        </p:nvSpPr>
        <p:spPr>
          <a:xfrm>
            <a:off x="3473127" y="2600965"/>
            <a:ext cx="3194447" cy="5567257"/>
          </a:xfrm>
          <a:prstGeom prst="rect">
            <a:avLst/>
          </a:prstGeom>
        </p:spPr>
        <p:txBody>
          <a:bodyPr/>
          <a:lstStyle>
            <a:lvl1pPr marL="0" indent="0">
              <a:buSzPct val="80000"/>
              <a:buNone/>
              <a:defRPr sz="2400"/>
            </a:lvl1pPr>
            <a:lvl2pPr marL="457200" indent="-228600">
              <a:buSzPct val="80000"/>
              <a:buFont typeface="Arial" pitchFamily="34" charset="0"/>
              <a:buChar char="•"/>
              <a:defRPr sz="2000"/>
            </a:lvl2pPr>
            <a:lvl3pPr marL="640080" indent="-182880">
              <a:buClr>
                <a:schemeClr val="accent1"/>
              </a:buClr>
              <a:buSzPct val="80000"/>
              <a:buFont typeface="+mj-lt"/>
              <a:buAutoNum type="arabicPeriod"/>
              <a:defRPr sz="1800"/>
            </a:lvl3pPr>
            <a:lvl4pPr marL="822960" indent="-182880">
              <a:buClr>
                <a:schemeClr val="accent1"/>
              </a:buClr>
              <a:buSzPct val="80000"/>
              <a:buFont typeface="+mj-lt"/>
              <a:buAutoNum type="alphaUcPeriod"/>
              <a:defRPr sz="1600"/>
            </a:lvl4pPr>
            <a:lvl5pPr marL="1005840" indent="-164592">
              <a:buSzPct val="80000"/>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Slide Number Placeholder 5"/>
          <p:cNvSpPr>
            <a:spLocks noGrp="1"/>
          </p:cNvSpPr>
          <p:nvPr>
            <p:ph type="sldNum" sz="quarter" idx="14"/>
          </p:nvPr>
        </p:nvSpPr>
        <p:spPr/>
        <p:txBody>
          <a:bodyPr/>
          <a:lstStyle>
            <a:lvl1pPr>
              <a:defRPr/>
            </a:lvl1pPr>
          </a:lstStyle>
          <a:p>
            <a:pPr>
              <a:defRPr/>
            </a:pPr>
            <a:fld id="{4959D4C4-3A75-4287-BF69-E7048272AC0D}" type="slidenum">
              <a:rPr lang="en-US"/>
              <a:pPr>
                <a:defRPr/>
              </a:pPr>
              <a:t>‹Nr.›</a:t>
            </a:fld>
            <a:endParaRPr lang="en-US" dirty="0"/>
          </a:p>
        </p:txBody>
      </p:sp>
      <p:sp>
        <p:nvSpPr>
          <p:cNvPr id="8" name="Date Placeholder 11"/>
          <p:cNvSpPr>
            <a:spLocks noGrp="1"/>
          </p:cNvSpPr>
          <p:nvPr>
            <p:ph type="dt" sz="half" idx="15"/>
          </p:nvPr>
        </p:nvSpPr>
        <p:spPr/>
        <p:txBody>
          <a:bodyPr/>
          <a:lstStyle>
            <a:lvl1pPr>
              <a:defRPr/>
            </a:lvl1pPr>
          </a:lstStyle>
          <a:p>
            <a:pPr>
              <a:defRPr/>
            </a:pPr>
            <a:fld id="{03CB2714-2034-4F74-9925-921EC67AF40D}" type="datetime1">
              <a:rPr lang="en-US"/>
              <a:pPr>
                <a:defRPr/>
              </a:pPr>
              <a:t>3/23/2012</a:t>
            </a:fld>
            <a:endParaRPr lang="en-US" dirty="0"/>
          </a:p>
        </p:txBody>
      </p:sp>
      <p:sp>
        <p:nvSpPr>
          <p:cNvPr id="9" name="Footer Placeholder 13"/>
          <p:cNvSpPr>
            <a:spLocks noGrp="1"/>
          </p:cNvSpPr>
          <p:nvPr>
            <p:ph type="ftr" sz="quarter" idx="16"/>
          </p:nvPr>
        </p:nvSpPr>
        <p:spPr/>
        <p:txBody>
          <a:bodyPr/>
          <a:lstStyle>
            <a:lvl1pPr>
              <a:defRPr/>
            </a:lvl1pPr>
          </a:lstStyle>
          <a:p>
            <a:pPr>
              <a:defRPr/>
            </a:pPr>
            <a:r>
              <a:rPr lang="en-US"/>
              <a:t>Proprietary &amp; Confidential</a:t>
            </a:r>
            <a:endParaRPr lang="en-US" dirty="0"/>
          </a:p>
        </p:txBody>
      </p:sp>
    </p:spTree>
  </p:cSld>
  <p:clrMapOvr>
    <a:masterClrMapping/>
  </p:clrMapOvr>
  <p:transition>
    <p:fade/>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11" name="Text Placeholder 10"/>
          <p:cNvSpPr>
            <a:spLocks noGrp="1"/>
          </p:cNvSpPr>
          <p:nvPr>
            <p:ph type="body" sz="quarter" idx="13"/>
          </p:nvPr>
        </p:nvSpPr>
        <p:spPr>
          <a:xfrm>
            <a:off x="188259" y="1780117"/>
            <a:ext cx="6488206" cy="1219200"/>
          </a:xfrm>
          <a:prstGeom prst="rect">
            <a:avLst/>
          </a:prstGeom>
        </p:spPr>
        <p:txBody>
          <a:bodyPr/>
          <a:lstStyle>
            <a:lvl1pPr marL="0" indent="0">
              <a:lnSpc>
                <a:spcPct val="80000"/>
              </a:lnSpc>
              <a:spcBef>
                <a:spcPts val="1600"/>
              </a:spcBef>
              <a:buFontTx/>
              <a:buNone/>
              <a:defRPr sz="2000"/>
            </a:lvl1pPr>
          </a:lstStyle>
          <a:p>
            <a:pPr lvl="0"/>
            <a:r>
              <a:rPr lang="en-US" dirty="0" smtClean="0"/>
              <a:t>Click to edit Master text styles</a:t>
            </a:r>
          </a:p>
        </p:txBody>
      </p:sp>
      <p:sp>
        <p:nvSpPr>
          <p:cNvPr id="15" name="Title 1"/>
          <p:cNvSpPr>
            <a:spLocks noGrp="1"/>
          </p:cNvSpPr>
          <p:nvPr>
            <p:ph type="title"/>
          </p:nvPr>
        </p:nvSpPr>
        <p:spPr>
          <a:xfrm>
            <a:off x="178597" y="332319"/>
            <a:ext cx="6500813" cy="1003300"/>
          </a:xfrm>
          <a:prstGeom prst="rect">
            <a:avLst/>
          </a:prstGeom>
        </p:spPr>
        <p:txBody>
          <a:bodyPr/>
          <a:lstStyle/>
          <a:p>
            <a:r>
              <a:rPr lang="en-US" dirty="0" smtClean="0"/>
              <a:t>Click to edit Master title style</a:t>
            </a:r>
            <a:endParaRPr lang="en-US" dirty="0"/>
          </a:p>
        </p:txBody>
      </p:sp>
      <p:sp>
        <p:nvSpPr>
          <p:cNvPr id="4" name="Slide Number Placeholder 5"/>
          <p:cNvSpPr>
            <a:spLocks noGrp="1"/>
          </p:cNvSpPr>
          <p:nvPr>
            <p:ph type="sldNum" sz="quarter" idx="14"/>
          </p:nvPr>
        </p:nvSpPr>
        <p:spPr/>
        <p:txBody>
          <a:bodyPr/>
          <a:lstStyle>
            <a:lvl1pPr>
              <a:defRPr/>
            </a:lvl1pPr>
          </a:lstStyle>
          <a:p>
            <a:pPr>
              <a:defRPr/>
            </a:pPr>
            <a:fld id="{D698A83C-3D24-42E6-BACB-24A339B92452}" type="slidenum">
              <a:rPr lang="en-US"/>
              <a:pPr>
                <a:defRPr/>
              </a:pPr>
              <a:t>‹Nr.›</a:t>
            </a:fld>
            <a:endParaRPr lang="en-US" dirty="0"/>
          </a:p>
        </p:txBody>
      </p:sp>
      <p:sp>
        <p:nvSpPr>
          <p:cNvPr id="5" name="Date Placeholder 11"/>
          <p:cNvSpPr>
            <a:spLocks noGrp="1"/>
          </p:cNvSpPr>
          <p:nvPr>
            <p:ph type="dt" sz="half" idx="15"/>
          </p:nvPr>
        </p:nvSpPr>
        <p:spPr/>
        <p:txBody>
          <a:bodyPr/>
          <a:lstStyle>
            <a:lvl1pPr>
              <a:defRPr/>
            </a:lvl1pPr>
          </a:lstStyle>
          <a:p>
            <a:pPr>
              <a:defRPr/>
            </a:pPr>
            <a:fld id="{D3AF8F5F-C8E4-48BF-9A29-3839E7F75DDF}" type="datetime1">
              <a:rPr lang="en-US"/>
              <a:pPr>
                <a:defRPr/>
              </a:pPr>
              <a:t>3/23/2012</a:t>
            </a:fld>
            <a:endParaRPr lang="en-US" dirty="0"/>
          </a:p>
        </p:txBody>
      </p:sp>
      <p:sp>
        <p:nvSpPr>
          <p:cNvPr id="6" name="Footer Placeholder 13"/>
          <p:cNvSpPr>
            <a:spLocks noGrp="1"/>
          </p:cNvSpPr>
          <p:nvPr>
            <p:ph type="ftr" sz="quarter" idx="16"/>
          </p:nvPr>
        </p:nvSpPr>
        <p:spPr/>
        <p:txBody>
          <a:bodyPr/>
          <a:lstStyle>
            <a:lvl1pPr>
              <a:defRPr/>
            </a:lvl1pPr>
          </a:lstStyle>
          <a:p>
            <a:pPr>
              <a:defRPr/>
            </a:pPr>
            <a:r>
              <a:rPr lang="en-US"/>
              <a:t>Proprietary &amp; Confidential</a:t>
            </a:r>
            <a:endParaRPr lang="en-US" dirty="0"/>
          </a:p>
        </p:txBody>
      </p:sp>
    </p:spTree>
  </p:cSld>
  <p:clrMapOvr>
    <a:masterClrMapping/>
  </p:clrMapOvr>
  <p:transition>
    <p:fade/>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9" name="Text Placeholder 10"/>
          <p:cNvSpPr>
            <a:spLocks noGrp="1"/>
          </p:cNvSpPr>
          <p:nvPr>
            <p:ph type="body" sz="quarter" idx="13"/>
          </p:nvPr>
        </p:nvSpPr>
        <p:spPr>
          <a:xfrm>
            <a:off x="188259" y="1780117"/>
            <a:ext cx="6488206" cy="1219200"/>
          </a:xfrm>
          <a:prstGeom prst="rect">
            <a:avLst/>
          </a:prstGeom>
        </p:spPr>
        <p:txBody>
          <a:bodyPr/>
          <a:lstStyle>
            <a:lvl1pPr marL="0" indent="0">
              <a:lnSpc>
                <a:spcPct val="80000"/>
              </a:lnSpc>
              <a:spcBef>
                <a:spcPts val="1600"/>
              </a:spcBef>
              <a:buFontTx/>
              <a:buNone/>
              <a:defRPr sz="2000"/>
            </a:lvl1pPr>
          </a:lstStyle>
          <a:p>
            <a:pPr lvl="0"/>
            <a:r>
              <a:rPr lang="en-US" smtClean="0"/>
              <a:t>Click to edit Master text styles</a:t>
            </a:r>
          </a:p>
        </p:txBody>
      </p:sp>
      <p:sp>
        <p:nvSpPr>
          <p:cNvPr id="10" name="Title 1"/>
          <p:cNvSpPr>
            <a:spLocks noGrp="1"/>
          </p:cNvSpPr>
          <p:nvPr>
            <p:ph type="title"/>
          </p:nvPr>
        </p:nvSpPr>
        <p:spPr>
          <a:xfrm>
            <a:off x="178597" y="332319"/>
            <a:ext cx="6500813" cy="1003300"/>
          </a:xfrm>
          <a:prstGeom prst="rect">
            <a:avLst/>
          </a:prstGeom>
        </p:spPr>
        <p:txBody>
          <a:bodyPr/>
          <a:lstStyle/>
          <a:p>
            <a:r>
              <a:rPr lang="en-US" dirty="0" smtClean="0"/>
              <a:t>Click to edit Master title style</a:t>
            </a:r>
            <a:endParaRPr lang="en-US" dirty="0"/>
          </a:p>
        </p:txBody>
      </p:sp>
      <p:sp>
        <p:nvSpPr>
          <p:cNvPr id="4" name="Slide Number Placeholder 5"/>
          <p:cNvSpPr>
            <a:spLocks noGrp="1"/>
          </p:cNvSpPr>
          <p:nvPr>
            <p:ph type="sldNum" sz="quarter" idx="14"/>
          </p:nvPr>
        </p:nvSpPr>
        <p:spPr/>
        <p:txBody>
          <a:bodyPr/>
          <a:lstStyle>
            <a:lvl1pPr>
              <a:defRPr/>
            </a:lvl1pPr>
          </a:lstStyle>
          <a:p>
            <a:pPr>
              <a:defRPr/>
            </a:pPr>
            <a:fld id="{2CBDC248-36E0-48F4-9DCD-4DA97954BF8A}" type="slidenum">
              <a:rPr lang="en-US"/>
              <a:pPr>
                <a:defRPr/>
              </a:pPr>
              <a:t>‹Nr.›</a:t>
            </a:fld>
            <a:endParaRPr lang="en-US" dirty="0"/>
          </a:p>
        </p:txBody>
      </p:sp>
      <p:sp>
        <p:nvSpPr>
          <p:cNvPr id="5" name="Date Placeholder 11"/>
          <p:cNvSpPr>
            <a:spLocks noGrp="1"/>
          </p:cNvSpPr>
          <p:nvPr>
            <p:ph type="dt" sz="half" idx="15"/>
          </p:nvPr>
        </p:nvSpPr>
        <p:spPr/>
        <p:txBody>
          <a:bodyPr/>
          <a:lstStyle>
            <a:lvl1pPr>
              <a:defRPr/>
            </a:lvl1pPr>
          </a:lstStyle>
          <a:p>
            <a:pPr>
              <a:defRPr/>
            </a:pPr>
            <a:fld id="{85F06614-8634-4209-9F79-0E3AAA3FAC94}" type="datetime1">
              <a:rPr lang="en-US"/>
              <a:pPr>
                <a:defRPr/>
              </a:pPr>
              <a:t>3/23/2012</a:t>
            </a:fld>
            <a:endParaRPr lang="en-US" dirty="0"/>
          </a:p>
        </p:txBody>
      </p:sp>
      <p:sp>
        <p:nvSpPr>
          <p:cNvPr id="6" name="Footer Placeholder 13"/>
          <p:cNvSpPr>
            <a:spLocks noGrp="1"/>
          </p:cNvSpPr>
          <p:nvPr>
            <p:ph type="ftr" sz="quarter" idx="16"/>
          </p:nvPr>
        </p:nvSpPr>
        <p:spPr/>
        <p:txBody>
          <a:bodyPr/>
          <a:lstStyle>
            <a:lvl1pPr>
              <a:defRPr/>
            </a:lvl1pPr>
          </a:lstStyle>
          <a:p>
            <a:pPr>
              <a:defRPr/>
            </a:pPr>
            <a:r>
              <a:rPr lang="en-US"/>
              <a:t>Proprietary &amp; Confidential</a:t>
            </a:r>
            <a:endParaRPr lang="en-US" dirty="0"/>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08970" y="4040095"/>
            <a:ext cx="5829300" cy="3760196"/>
          </a:xfrm>
          <a:prstGeom prst="rect">
            <a:avLst/>
          </a:prstGeom>
        </p:spPr>
        <p:txBody>
          <a:bodyPr anchor="t" anchorCtr="0"/>
          <a:lstStyle>
            <a:lvl1pPr marL="0" indent="0">
              <a:lnSpc>
                <a:spcPct val="80000"/>
              </a:lnSpc>
              <a:spcBef>
                <a:spcPts val="1600"/>
              </a:spcBef>
              <a:buNone/>
              <a:defRPr sz="2000">
                <a:solidFill>
                  <a:srgbClr val="595959"/>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sp>
        <p:nvSpPr>
          <p:cNvPr id="11" name="Title 1"/>
          <p:cNvSpPr>
            <a:spLocks noGrp="1"/>
          </p:cNvSpPr>
          <p:nvPr>
            <p:ph type="title"/>
          </p:nvPr>
        </p:nvSpPr>
        <p:spPr>
          <a:xfrm>
            <a:off x="178597" y="332319"/>
            <a:ext cx="6500813" cy="1003300"/>
          </a:xfrm>
          <a:prstGeom prst="rect">
            <a:avLst/>
          </a:prstGeom>
        </p:spPr>
        <p:txBody>
          <a:bodyPr/>
          <a:lstStyle/>
          <a:p>
            <a:r>
              <a:rPr lang="en-US" dirty="0" smtClean="0"/>
              <a:t>Click to edit Master title style</a:t>
            </a:r>
            <a:endParaRPr lang="en-US" dirty="0"/>
          </a:p>
        </p:txBody>
      </p:sp>
      <p:sp>
        <p:nvSpPr>
          <p:cNvPr id="4" name="Slide Number Placeholder 5"/>
          <p:cNvSpPr>
            <a:spLocks noGrp="1"/>
          </p:cNvSpPr>
          <p:nvPr>
            <p:ph type="sldNum" sz="quarter" idx="10"/>
          </p:nvPr>
        </p:nvSpPr>
        <p:spPr/>
        <p:txBody>
          <a:bodyPr/>
          <a:lstStyle>
            <a:lvl1pPr>
              <a:defRPr/>
            </a:lvl1pPr>
          </a:lstStyle>
          <a:p>
            <a:pPr>
              <a:defRPr/>
            </a:pPr>
            <a:fld id="{C2B48E1A-8942-422B-9110-C489248FF461}" type="slidenum">
              <a:rPr lang="en-US"/>
              <a:pPr>
                <a:defRPr/>
              </a:pPr>
              <a:t>‹Nr.›</a:t>
            </a:fld>
            <a:endParaRPr lang="en-US" dirty="0"/>
          </a:p>
        </p:txBody>
      </p:sp>
      <p:sp>
        <p:nvSpPr>
          <p:cNvPr id="5" name="Date Placeholder 11"/>
          <p:cNvSpPr>
            <a:spLocks noGrp="1"/>
          </p:cNvSpPr>
          <p:nvPr>
            <p:ph type="dt" sz="half" idx="11"/>
          </p:nvPr>
        </p:nvSpPr>
        <p:spPr/>
        <p:txBody>
          <a:bodyPr/>
          <a:lstStyle>
            <a:lvl1pPr>
              <a:defRPr/>
            </a:lvl1pPr>
          </a:lstStyle>
          <a:p>
            <a:pPr>
              <a:defRPr/>
            </a:pPr>
            <a:fld id="{0F1361CB-D15F-4559-B849-588F29EB6385}" type="datetime1">
              <a:rPr lang="en-US"/>
              <a:pPr>
                <a:defRPr/>
              </a:pPr>
              <a:t>3/23/2012</a:t>
            </a:fld>
            <a:endParaRPr lang="en-US" dirty="0"/>
          </a:p>
        </p:txBody>
      </p:sp>
      <p:sp>
        <p:nvSpPr>
          <p:cNvPr id="6" name="Footer Placeholder 13"/>
          <p:cNvSpPr>
            <a:spLocks noGrp="1"/>
          </p:cNvSpPr>
          <p:nvPr>
            <p:ph type="ftr" sz="quarter" idx="12"/>
          </p:nvPr>
        </p:nvSpPr>
        <p:spPr/>
        <p:txBody>
          <a:bodyPr/>
          <a:lstStyle>
            <a:lvl1pPr>
              <a:defRPr/>
            </a:lvl1pPr>
          </a:lstStyle>
          <a:p>
            <a:pPr>
              <a:defRPr/>
            </a:pPr>
            <a:r>
              <a:rPr lang="en-US"/>
              <a:t>Proprietary &amp; Confidential</a:t>
            </a:r>
            <a:endParaRPr lang="en-US" dirty="0"/>
          </a:p>
        </p:txBody>
      </p:sp>
    </p:spTree>
  </p:cSld>
  <p:clrMapOvr>
    <a:masterClrMapping/>
  </p:clrMapOvr>
  <p:transition>
    <p:fade/>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78595" y="1651005"/>
            <a:ext cx="2420541" cy="6517217"/>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11" name="Content Placeholder 3"/>
          <p:cNvSpPr>
            <a:spLocks noGrp="1"/>
          </p:cNvSpPr>
          <p:nvPr>
            <p:ph sz="half" idx="13"/>
          </p:nvPr>
        </p:nvSpPr>
        <p:spPr>
          <a:xfrm>
            <a:off x="2673024" y="1644730"/>
            <a:ext cx="3801736" cy="5567257"/>
          </a:xfrm>
          <a:prstGeom prst="rect">
            <a:avLst/>
          </a:prstGeom>
        </p:spPr>
        <p:txBody>
          <a:bodyPr/>
          <a:lstStyle>
            <a:lvl1pPr marL="0" indent="0">
              <a:buSzPct val="80000"/>
              <a:buNone/>
              <a:defRPr sz="2400"/>
            </a:lvl1pPr>
            <a:lvl2pPr marL="457200" indent="-228600">
              <a:buSzPct val="80000"/>
              <a:buFont typeface="Arial" pitchFamily="34" charset="0"/>
              <a:buChar char="•"/>
              <a:defRPr sz="2000"/>
            </a:lvl2pPr>
            <a:lvl3pPr marL="640080" indent="-182880">
              <a:buClr>
                <a:schemeClr val="accent1"/>
              </a:buClr>
              <a:buSzPct val="80000"/>
              <a:buFont typeface="+mj-lt"/>
              <a:buAutoNum type="arabicPeriod"/>
              <a:defRPr sz="1800"/>
            </a:lvl3pPr>
            <a:lvl4pPr marL="822960" indent="-182880">
              <a:buClr>
                <a:schemeClr val="accent1"/>
              </a:buClr>
              <a:buSzPct val="80000"/>
              <a:buFont typeface="+mj-lt"/>
              <a:buAutoNum type="alphaUcPeriod"/>
              <a:defRPr sz="1600"/>
            </a:lvl4pPr>
            <a:lvl5pPr marL="1005840" indent="-164592">
              <a:buSzPct val="80000"/>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Slide Number Placeholder 5"/>
          <p:cNvSpPr>
            <a:spLocks noGrp="1"/>
          </p:cNvSpPr>
          <p:nvPr>
            <p:ph type="sldNum" sz="quarter" idx="14"/>
          </p:nvPr>
        </p:nvSpPr>
        <p:spPr/>
        <p:txBody>
          <a:bodyPr/>
          <a:lstStyle>
            <a:lvl1pPr>
              <a:defRPr/>
            </a:lvl1pPr>
          </a:lstStyle>
          <a:p>
            <a:pPr>
              <a:defRPr/>
            </a:pPr>
            <a:fld id="{BCC3D1CD-2945-4989-824E-DD05ED2F94E0}" type="slidenum">
              <a:rPr lang="en-US"/>
              <a:pPr>
                <a:defRPr/>
              </a:pPr>
              <a:t>‹Nr.›</a:t>
            </a:fld>
            <a:endParaRPr lang="en-US" dirty="0"/>
          </a:p>
        </p:txBody>
      </p:sp>
      <p:sp>
        <p:nvSpPr>
          <p:cNvPr id="6" name="Date Placeholder 11"/>
          <p:cNvSpPr>
            <a:spLocks noGrp="1"/>
          </p:cNvSpPr>
          <p:nvPr>
            <p:ph type="dt" sz="half" idx="15"/>
          </p:nvPr>
        </p:nvSpPr>
        <p:spPr/>
        <p:txBody>
          <a:bodyPr/>
          <a:lstStyle>
            <a:lvl1pPr>
              <a:defRPr/>
            </a:lvl1pPr>
          </a:lstStyle>
          <a:p>
            <a:pPr>
              <a:defRPr/>
            </a:pPr>
            <a:fld id="{8E146577-10BC-4E2F-BC4C-10A3642E9832}" type="datetime1">
              <a:rPr lang="en-US"/>
              <a:pPr>
                <a:defRPr/>
              </a:pPr>
              <a:t>3/23/2012</a:t>
            </a:fld>
            <a:endParaRPr lang="en-US" dirty="0"/>
          </a:p>
        </p:txBody>
      </p:sp>
      <p:sp>
        <p:nvSpPr>
          <p:cNvPr id="7" name="Footer Placeholder 13"/>
          <p:cNvSpPr>
            <a:spLocks noGrp="1"/>
          </p:cNvSpPr>
          <p:nvPr>
            <p:ph type="ftr" sz="quarter" idx="16"/>
          </p:nvPr>
        </p:nvSpPr>
        <p:spPr/>
        <p:txBody>
          <a:bodyPr/>
          <a:lstStyle>
            <a:lvl1pPr>
              <a:defRPr/>
            </a:lvl1pPr>
          </a:lstStyle>
          <a:p>
            <a:pPr>
              <a:defRPr/>
            </a:pPr>
            <a:r>
              <a:rPr lang="en-US"/>
              <a:t>Proprietary &amp; Confidential</a:t>
            </a:r>
            <a:endParaRPr lang="en-US" dirty="0"/>
          </a:p>
        </p:txBody>
      </p:sp>
    </p:spTree>
  </p:cSld>
  <p:clrMapOvr>
    <a:masterClrMapping/>
  </p:clrMapOvr>
  <p:transition>
    <p:fade/>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1344216" y="1651004"/>
            <a:ext cx="4114800" cy="4652433"/>
          </a:xfrm>
          <a:prstGeom prst="rect">
            <a:avLst/>
          </a:prstGeo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344216" y="7156452"/>
            <a:ext cx="4114800" cy="1073149"/>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5" name="Slide Number Placeholder 5"/>
          <p:cNvSpPr>
            <a:spLocks noGrp="1"/>
          </p:cNvSpPr>
          <p:nvPr>
            <p:ph type="sldNum" sz="quarter" idx="10"/>
          </p:nvPr>
        </p:nvSpPr>
        <p:spPr/>
        <p:txBody>
          <a:bodyPr/>
          <a:lstStyle>
            <a:lvl1pPr>
              <a:defRPr/>
            </a:lvl1pPr>
          </a:lstStyle>
          <a:p>
            <a:pPr>
              <a:defRPr/>
            </a:pPr>
            <a:fld id="{7C037FD8-EE90-4905-B8C0-7A9AFB2664DA}" type="slidenum">
              <a:rPr lang="en-US"/>
              <a:pPr>
                <a:defRPr/>
              </a:pPr>
              <a:t>‹Nr.›</a:t>
            </a:fld>
            <a:endParaRPr lang="en-US" dirty="0"/>
          </a:p>
        </p:txBody>
      </p:sp>
      <p:sp>
        <p:nvSpPr>
          <p:cNvPr id="6" name="Date Placeholder 11"/>
          <p:cNvSpPr>
            <a:spLocks noGrp="1"/>
          </p:cNvSpPr>
          <p:nvPr>
            <p:ph type="dt" sz="half" idx="11"/>
          </p:nvPr>
        </p:nvSpPr>
        <p:spPr/>
        <p:txBody>
          <a:bodyPr/>
          <a:lstStyle>
            <a:lvl1pPr>
              <a:defRPr/>
            </a:lvl1pPr>
          </a:lstStyle>
          <a:p>
            <a:pPr>
              <a:defRPr/>
            </a:pPr>
            <a:fld id="{127AE9E9-254C-4633-A9A4-91FA8DBCECC2}" type="datetime1">
              <a:rPr lang="en-US"/>
              <a:pPr>
                <a:defRPr/>
              </a:pPr>
              <a:t>3/23/2012</a:t>
            </a:fld>
            <a:endParaRPr lang="en-US" dirty="0"/>
          </a:p>
        </p:txBody>
      </p:sp>
      <p:sp>
        <p:nvSpPr>
          <p:cNvPr id="7" name="Footer Placeholder 13"/>
          <p:cNvSpPr>
            <a:spLocks noGrp="1"/>
          </p:cNvSpPr>
          <p:nvPr>
            <p:ph type="ftr" sz="quarter" idx="12"/>
          </p:nvPr>
        </p:nvSpPr>
        <p:spPr/>
        <p:txBody>
          <a:bodyPr/>
          <a:lstStyle>
            <a:lvl1pPr>
              <a:defRPr/>
            </a:lvl1pPr>
          </a:lstStyle>
          <a:p>
            <a:pPr>
              <a:defRPr/>
            </a:pPr>
            <a:r>
              <a:rPr lang="en-US"/>
              <a:t>Proprietary &amp; Confidential</a:t>
            </a:r>
            <a:endParaRPr lang="en-US" dirty="0"/>
          </a:p>
        </p:txBody>
      </p:sp>
    </p:spTree>
  </p:cSld>
  <p:clrMapOvr>
    <a:masterClrMapping/>
  </p:clrMapOvr>
  <p:transition>
    <p:fade/>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178597" y="332319"/>
            <a:ext cx="6500813" cy="1003300"/>
          </a:xfrm>
          <a:prstGeom prst="rect">
            <a:avLst/>
          </a:prstGeom>
        </p:spPr>
        <p:txBody>
          <a:bodyPr/>
          <a:lstStyle/>
          <a:p>
            <a:r>
              <a:rPr lang="en-US" dirty="0" smtClean="0"/>
              <a:t>Click to edit Master title style</a:t>
            </a:r>
            <a:endParaRPr lang="en-US" dirty="0"/>
          </a:p>
        </p:txBody>
      </p:sp>
      <p:sp>
        <p:nvSpPr>
          <p:cNvPr id="3" name="Vertical Text Placeholder 2"/>
          <p:cNvSpPr>
            <a:spLocks noGrp="1"/>
          </p:cNvSpPr>
          <p:nvPr>
            <p:ph type="body" orient="vert" idx="1"/>
          </p:nvPr>
        </p:nvSpPr>
        <p:spPr>
          <a:xfrm>
            <a:off x="178597" y="1651000"/>
            <a:ext cx="6500813" cy="6355080"/>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5"/>
          <p:cNvSpPr>
            <a:spLocks noGrp="1"/>
          </p:cNvSpPr>
          <p:nvPr>
            <p:ph type="sldNum" sz="quarter" idx="10"/>
          </p:nvPr>
        </p:nvSpPr>
        <p:spPr/>
        <p:txBody>
          <a:bodyPr/>
          <a:lstStyle>
            <a:lvl1pPr>
              <a:defRPr/>
            </a:lvl1pPr>
          </a:lstStyle>
          <a:p>
            <a:pPr>
              <a:defRPr/>
            </a:pPr>
            <a:fld id="{F18410BD-1B5C-487B-A2C2-A1E5C371C160}" type="slidenum">
              <a:rPr lang="en-US"/>
              <a:pPr>
                <a:defRPr/>
              </a:pPr>
              <a:t>‹Nr.›</a:t>
            </a:fld>
            <a:endParaRPr lang="en-US" dirty="0"/>
          </a:p>
        </p:txBody>
      </p:sp>
      <p:sp>
        <p:nvSpPr>
          <p:cNvPr id="5" name="Date Placeholder 11"/>
          <p:cNvSpPr>
            <a:spLocks noGrp="1"/>
          </p:cNvSpPr>
          <p:nvPr>
            <p:ph type="dt" sz="half" idx="11"/>
          </p:nvPr>
        </p:nvSpPr>
        <p:spPr/>
        <p:txBody>
          <a:bodyPr/>
          <a:lstStyle>
            <a:lvl1pPr>
              <a:defRPr/>
            </a:lvl1pPr>
          </a:lstStyle>
          <a:p>
            <a:pPr>
              <a:defRPr/>
            </a:pPr>
            <a:fld id="{02F82DF6-45BF-424A-AF1D-EE7FF9CB1EC5}" type="datetime1">
              <a:rPr lang="en-US"/>
              <a:pPr>
                <a:defRPr/>
              </a:pPr>
              <a:t>3/23/2012</a:t>
            </a:fld>
            <a:endParaRPr lang="en-US" dirty="0"/>
          </a:p>
        </p:txBody>
      </p:sp>
      <p:sp>
        <p:nvSpPr>
          <p:cNvPr id="6" name="Footer Placeholder 13"/>
          <p:cNvSpPr>
            <a:spLocks noGrp="1"/>
          </p:cNvSpPr>
          <p:nvPr>
            <p:ph type="ftr" sz="quarter" idx="12"/>
          </p:nvPr>
        </p:nvSpPr>
        <p:spPr/>
        <p:txBody>
          <a:bodyPr/>
          <a:lstStyle>
            <a:lvl1pPr>
              <a:defRPr/>
            </a:lvl1pPr>
          </a:lstStyle>
          <a:p>
            <a:pPr>
              <a:defRPr/>
            </a:pPr>
            <a:r>
              <a:rPr lang="en-US"/>
              <a:t>Proprietary &amp; Confidential</a:t>
            </a:r>
            <a:endParaRPr lang="en-US" dirty="0"/>
          </a:p>
        </p:txBody>
      </p:sp>
    </p:spTree>
  </p:cSld>
  <p:clrMapOvr>
    <a:masterClrMapping/>
  </p:clrMapOvr>
  <p:transition>
    <p:fade/>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Vertical Title and Text">
    <p:spTree>
      <p:nvGrpSpPr>
        <p:cNvPr id="1" name=""/>
        <p:cNvGrpSpPr/>
        <p:nvPr/>
      </p:nvGrpSpPr>
      <p:grpSpPr>
        <a:xfrm>
          <a:off x="0" y="0"/>
          <a:ext cx="0" cy="0"/>
          <a:chOff x="0" y="0"/>
          <a:chExt cx="0" cy="0"/>
        </a:xfrm>
      </p:grpSpPr>
      <p:sp>
        <p:nvSpPr>
          <p:cNvPr id="4" name="Title 1"/>
          <p:cNvSpPr txBox="1">
            <a:spLocks/>
          </p:cNvSpPr>
          <p:nvPr userDrawn="1"/>
        </p:nvSpPr>
        <p:spPr>
          <a:xfrm>
            <a:off x="179388" y="331791"/>
            <a:ext cx="6500812" cy="1003300"/>
          </a:xfrm>
          <a:prstGeom prst="rect">
            <a:avLst/>
          </a:prstGeom>
        </p:spPr>
        <p:txBody>
          <a:bodyPr/>
          <a:lstStyle/>
          <a:p>
            <a:pPr eaLnBrk="0" hangingPunct="0">
              <a:defRPr/>
            </a:pPr>
            <a:r>
              <a:rPr lang="en-US" sz="3600">
                <a:solidFill>
                  <a:schemeClr val="bg1"/>
                </a:solidFill>
                <a:latin typeface="+mj-lt"/>
                <a:ea typeface="+mj-ea"/>
                <a:cs typeface="+mj-cs"/>
              </a:rPr>
              <a:t>Click to edit Master title style</a:t>
            </a:r>
            <a:endParaRPr lang="en-US" sz="3600" dirty="0">
              <a:solidFill>
                <a:schemeClr val="bg1"/>
              </a:solidFill>
              <a:latin typeface="+mj-lt"/>
              <a:ea typeface="+mj-ea"/>
              <a:cs typeface="+mj-cs"/>
            </a:endParaRPr>
          </a:p>
        </p:txBody>
      </p:sp>
      <p:sp>
        <p:nvSpPr>
          <p:cNvPr id="2" name="Vertical Title 1"/>
          <p:cNvSpPr>
            <a:spLocks noGrp="1"/>
          </p:cNvSpPr>
          <p:nvPr>
            <p:ph type="title" orient="vert"/>
          </p:nvPr>
        </p:nvSpPr>
        <p:spPr>
          <a:xfrm>
            <a:off x="4972051" y="1651005"/>
            <a:ext cx="1707356" cy="6517217"/>
          </a:xfrm>
          <a:prstGeom prst="rect">
            <a:avLst/>
          </a:prstGeom>
        </p:spPr>
        <p:txBody>
          <a:bodyPr vert="eaVert"/>
          <a:lstStyle>
            <a:lvl1pPr>
              <a:defRPr>
                <a:solidFill>
                  <a:schemeClr val="accent1"/>
                </a:solidFill>
              </a:defRPr>
            </a:lvl1pPr>
          </a:lstStyle>
          <a:p>
            <a:r>
              <a:rPr lang="en-US" dirty="0" smtClean="0"/>
              <a:t>Click to edit Master title style</a:t>
            </a:r>
            <a:endParaRPr lang="en-US" dirty="0"/>
          </a:p>
        </p:txBody>
      </p:sp>
      <p:sp>
        <p:nvSpPr>
          <p:cNvPr id="10" name="Content Placeholder 3"/>
          <p:cNvSpPr>
            <a:spLocks noGrp="1"/>
          </p:cNvSpPr>
          <p:nvPr>
            <p:ph sz="half" idx="13"/>
          </p:nvPr>
        </p:nvSpPr>
        <p:spPr>
          <a:xfrm rot="5400000">
            <a:off x="-467847" y="2750962"/>
            <a:ext cx="6275771" cy="4072862"/>
          </a:xfrm>
          <a:prstGeom prst="rect">
            <a:avLst/>
          </a:prstGeom>
        </p:spPr>
        <p:txBody>
          <a:bodyPr/>
          <a:lstStyle>
            <a:lvl1pPr marL="0" indent="0">
              <a:buSzPct val="80000"/>
              <a:buNone/>
              <a:defRPr sz="2400"/>
            </a:lvl1pPr>
            <a:lvl2pPr marL="457200" indent="-228600">
              <a:buSzPct val="80000"/>
              <a:buFont typeface="Arial" pitchFamily="34" charset="0"/>
              <a:buChar char="•"/>
              <a:defRPr sz="2000"/>
            </a:lvl2pPr>
            <a:lvl3pPr marL="640080" indent="-182880">
              <a:buClr>
                <a:schemeClr val="accent1"/>
              </a:buClr>
              <a:buSzPct val="80000"/>
              <a:buFont typeface="+mj-lt"/>
              <a:buAutoNum type="arabicPeriod"/>
              <a:defRPr sz="1800"/>
            </a:lvl3pPr>
            <a:lvl4pPr marL="822960" indent="-182880">
              <a:buClr>
                <a:schemeClr val="accent1"/>
              </a:buClr>
              <a:buSzPct val="80000"/>
              <a:buFont typeface="+mj-lt"/>
              <a:buAutoNum type="alphaUcPeriod"/>
              <a:defRPr sz="1600"/>
            </a:lvl4pPr>
            <a:lvl5pPr marL="1005840" indent="-164592">
              <a:buSzPct val="80000"/>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Slide Number Placeholder 5"/>
          <p:cNvSpPr>
            <a:spLocks noGrp="1"/>
          </p:cNvSpPr>
          <p:nvPr>
            <p:ph type="sldNum" sz="quarter" idx="14"/>
          </p:nvPr>
        </p:nvSpPr>
        <p:spPr/>
        <p:txBody>
          <a:bodyPr/>
          <a:lstStyle>
            <a:lvl1pPr algn="r" fontAlgn="auto">
              <a:spcBef>
                <a:spcPts val="0"/>
              </a:spcBef>
              <a:spcAft>
                <a:spcPts val="0"/>
              </a:spcAft>
              <a:defRPr sz="1100">
                <a:solidFill>
                  <a:schemeClr val="bg1"/>
                </a:solidFill>
                <a:latin typeface="+mn-lt"/>
              </a:defRPr>
            </a:lvl1pPr>
          </a:lstStyle>
          <a:p>
            <a:pPr>
              <a:defRPr/>
            </a:pPr>
            <a:fld id="{79BE8384-6D39-4386-86F2-1F8EEE0858CB}" type="slidenum">
              <a:rPr lang="en-US"/>
              <a:pPr>
                <a:defRPr/>
              </a:pPr>
              <a:t>‹Nr.›</a:t>
            </a:fld>
            <a:endParaRPr lang="en-US" dirty="0"/>
          </a:p>
        </p:txBody>
      </p:sp>
      <p:sp>
        <p:nvSpPr>
          <p:cNvPr id="6" name="Date Placeholder 11"/>
          <p:cNvSpPr>
            <a:spLocks noGrp="1"/>
          </p:cNvSpPr>
          <p:nvPr>
            <p:ph type="dt" sz="half" idx="15"/>
          </p:nvPr>
        </p:nvSpPr>
        <p:spPr/>
        <p:txBody>
          <a:bodyPr/>
          <a:lstStyle>
            <a:lvl1pPr algn="l">
              <a:defRPr sz="900">
                <a:solidFill>
                  <a:schemeClr val="bg1"/>
                </a:solidFill>
              </a:defRPr>
            </a:lvl1pPr>
          </a:lstStyle>
          <a:p>
            <a:pPr>
              <a:defRPr/>
            </a:pPr>
            <a:fld id="{025530D5-5639-4167-AC94-972FB2D0D611}" type="datetime1">
              <a:rPr lang="en-US"/>
              <a:pPr>
                <a:defRPr/>
              </a:pPr>
              <a:t>3/23/2012</a:t>
            </a:fld>
            <a:endParaRPr lang="en-US" dirty="0"/>
          </a:p>
        </p:txBody>
      </p:sp>
      <p:sp>
        <p:nvSpPr>
          <p:cNvPr id="7" name="Footer Placeholder 13"/>
          <p:cNvSpPr>
            <a:spLocks noGrp="1"/>
          </p:cNvSpPr>
          <p:nvPr>
            <p:ph type="ftr" sz="quarter" idx="16"/>
          </p:nvPr>
        </p:nvSpPr>
        <p:spPr/>
        <p:txBody>
          <a:bodyPr/>
          <a:lstStyle>
            <a:lvl1pPr algn="ctr">
              <a:defRPr sz="1000">
                <a:solidFill>
                  <a:schemeClr val="bg1"/>
                </a:solidFill>
              </a:defRPr>
            </a:lvl1pPr>
          </a:lstStyle>
          <a:p>
            <a:pPr>
              <a:defRPr/>
            </a:pPr>
            <a:r>
              <a:rPr lang="en-US"/>
              <a:t>Proprietary &amp; Confidential</a:t>
            </a:r>
            <a:endParaRPr lang="en-US" dirty="0"/>
          </a:p>
        </p:txBody>
      </p:sp>
    </p:spTree>
  </p:cSld>
  <p:clrMapOvr>
    <a:masterClrMapping/>
  </p:clrMapOvr>
  <p:transition>
    <p:fade/>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pic>
        <p:nvPicPr>
          <p:cNvPr id="4" name="Picture 5" descr="PowerPoint-Template-Background_with-Ribbon_final.png"/>
          <p:cNvPicPr>
            <a:picLocks noChangeAspect="1"/>
          </p:cNvPicPr>
          <p:nvPr userDrawn="1"/>
        </p:nvPicPr>
        <p:blipFill>
          <a:blip r:embed="rId2" cstate="print"/>
          <a:srcRect/>
          <a:stretch>
            <a:fillRect/>
          </a:stretch>
        </p:blipFill>
        <p:spPr bwMode="auto">
          <a:xfrm>
            <a:off x="0" y="3"/>
            <a:ext cx="6889750" cy="9145588"/>
          </a:xfrm>
          <a:prstGeom prst="rect">
            <a:avLst/>
          </a:prstGeom>
          <a:noFill/>
          <a:ln w="9525">
            <a:noFill/>
            <a:miter lim="800000"/>
            <a:headEnd/>
            <a:tailEnd/>
          </a:ln>
        </p:spPr>
      </p:pic>
      <p:sp>
        <p:nvSpPr>
          <p:cNvPr id="2" name="Title 1"/>
          <p:cNvSpPr>
            <a:spLocks noGrp="1"/>
          </p:cNvSpPr>
          <p:nvPr>
            <p:ph type="ctrTitle"/>
          </p:nvPr>
        </p:nvSpPr>
        <p:spPr>
          <a:xfrm>
            <a:off x="760022" y="4165043"/>
            <a:ext cx="5711350" cy="1549400"/>
          </a:xfrm>
          <a:prstGeom prst="rect">
            <a:avLst/>
          </a:prstGeom>
        </p:spPr>
        <p:txBody>
          <a:bodyPr anchor="t"/>
          <a:lstStyle>
            <a:lvl1pPr algn="l">
              <a:defRPr>
                <a:solidFill>
                  <a:schemeClr val="accent1"/>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748148" y="4805123"/>
            <a:ext cx="5723225" cy="2336800"/>
          </a:xfrm>
          <a:prstGeom prst="rect">
            <a:avLst/>
          </a:prstGeom>
        </p:spPr>
        <p:txBody>
          <a:bodyPr>
            <a:normAutofit/>
          </a:bodyPr>
          <a:lstStyle>
            <a:lvl1pPr marL="0" indent="0" algn="l">
              <a:buNone/>
              <a:defRPr sz="2800">
                <a:solidFill>
                  <a:srgbClr val="595959"/>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Tree>
  </p:cSld>
  <p:clrMapOvr>
    <a:masterClrMapping/>
  </p:clrMapOvr>
  <p:transition>
    <p:fade/>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78597" y="332319"/>
            <a:ext cx="6500813" cy="1003300"/>
          </a:xfrm>
          <a:prstGeom prst="rect">
            <a:avLst/>
          </a:prstGeom>
        </p:spPr>
        <p:txBody>
          <a:bodyPr/>
          <a:lstStyle/>
          <a:p>
            <a:r>
              <a:rPr lang="en-US" dirty="0" smtClean="0"/>
              <a:t>Click to edit Master title style</a:t>
            </a:r>
            <a:endParaRPr lang="en-US" dirty="0"/>
          </a:p>
        </p:txBody>
      </p:sp>
      <p:sp>
        <p:nvSpPr>
          <p:cNvPr id="7" name="Content Placeholder 3"/>
          <p:cNvSpPr>
            <a:spLocks noGrp="1"/>
          </p:cNvSpPr>
          <p:nvPr>
            <p:ph sz="half" idx="2"/>
          </p:nvPr>
        </p:nvSpPr>
        <p:spPr>
          <a:xfrm>
            <a:off x="171870" y="1835972"/>
            <a:ext cx="6423912" cy="6136640"/>
          </a:xfrm>
          <a:prstGeom prst="rect">
            <a:avLst/>
          </a:prstGeom>
        </p:spPr>
        <p:txBody>
          <a:bodyPr/>
          <a:lstStyle>
            <a:lvl1pPr marL="0" indent="0">
              <a:buSzPct val="80000"/>
              <a:buNone/>
              <a:defRPr sz="2400"/>
            </a:lvl1pPr>
            <a:lvl2pPr marL="457200" indent="-228600">
              <a:buSzPct val="80000"/>
              <a:buFont typeface="Arial" pitchFamily="34" charset="0"/>
              <a:buChar char="•"/>
              <a:defRPr sz="2000"/>
            </a:lvl2pPr>
            <a:lvl3pPr marL="640080" indent="-182880">
              <a:buClr>
                <a:schemeClr val="accent1"/>
              </a:buClr>
              <a:buSzPct val="80000"/>
              <a:buFont typeface="+mj-lt"/>
              <a:buAutoNum type="arabicPeriod"/>
              <a:defRPr sz="1800"/>
            </a:lvl3pPr>
            <a:lvl4pPr marL="822960" indent="-182880">
              <a:buClr>
                <a:schemeClr val="accent1"/>
              </a:buClr>
              <a:buSzPct val="80000"/>
              <a:buFont typeface="+mj-lt"/>
              <a:buAutoNum type="alphaUcPeriod"/>
              <a:defRPr sz="1600"/>
            </a:lvl4pPr>
            <a:lvl5pPr marL="1005840" indent="-164592">
              <a:buSzPct val="80000"/>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Slide Number Placeholder 5"/>
          <p:cNvSpPr>
            <a:spLocks noGrp="1"/>
          </p:cNvSpPr>
          <p:nvPr>
            <p:ph type="sldNum" sz="quarter" idx="10"/>
          </p:nvPr>
        </p:nvSpPr>
        <p:spPr/>
        <p:txBody>
          <a:bodyPr/>
          <a:lstStyle>
            <a:lvl1pPr>
              <a:defRPr/>
            </a:lvl1pPr>
          </a:lstStyle>
          <a:p>
            <a:pPr>
              <a:defRPr/>
            </a:pPr>
            <a:fld id="{FC8FA34E-19C9-476B-8DB5-3293850CEA42}" type="slidenum">
              <a:rPr lang="en-US"/>
              <a:pPr>
                <a:defRPr/>
              </a:pPr>
              <a:t>‹Nr.›</a:t>
            </a:fld>
            <a:endParaRPr lang="en-US" dirty="0"/>
          </a:p>
        </p:txBody>
      </p:sp>
      <p:sp>
        <p:nvSpPr>
          <p:cNvPr id="5" name="Date Placeholder 11"/>
          <p:cNvSpPr>
            <a:spLocks noGrp="1"/>
          </p:cNvSpPr>
          <p:nvPr>
            <p:ph type="dt" sz="half" idx="11"/>
          </p:nvPr>
        </p:nvSpPr>
        <p:spPr/>
        <p:txBody>
          <a:bodyPr/>
          <a:lstStyle>
            <a:lvl1pPr>
              <a:defRPr/>
            </a:lvl1pPr>
          </a:lstStyle>
          <a:p>
            <a:pPr>
              <a:defRPr/>
            </a:pPr>
            <a:fld id="{0634540A-6BAC-4373-B0D1-8AB1C05AD024}" type="datetime1">
              <a:rPr lang="en-US"/>
              <a:pPr>
                <a:defRPr/>
              </a:pPr>
              <a:t>3/23/2012</a:t>
            </a:fld>
            <a:endParaRPr lang="en-US" dirty="0"/>
          </a:p>
        </p:txBody>
      </p:sp>
      <p:sp>
        <p:nvSpPr>
          <p:cNvPr id="6" name="Footer Placeholder 13"/>
          <p:cNvSpPr>
            <a:spLocks noGrp="1"/>
          </p:cNvSpPr>
          <p:nvPr>
            <p:ph type="ftr" sz="quarter" idx="12"/>
          </p:nvPr>
        </p:nvSpPr>
        <p:spPr/>
        <p:txBody>
          <a:bodyPr/>
          <a:lstStyle>
            <a:lvl1pPr>
              <a:defRPr/>
            </a:lvl1pPr>
          </a:lstStyle>
          <a:p>
            <a:pPr>
              <a:defRPr/>
            </a:pPr>
            <a:r>
              <a:rPr lang="en-US"/>
              <a:t>Proprietary &amp; Confidential</a:t>
            </a:r>
            <a:endParaRPr lang="en-US" dirty="0"/>
          </a:p>
        </p:txBody>
      </p:sp>
    </p:spTree>
  </p:cSld>
  <p:clrMapOvr>
    <a:masterClrMapping/>
  </p:clrMapOvr>
  <p:transition>
    <p:fade/>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08970" y="4040095"/>
            <a:ext cx="5829300" cy="3760196"/>
          </a:xfrm>
          <a:prstGeom prst="rect">
            <a:avLst/>
          </a:prstGeom>
        </p:spPr>
        <p:txBody>
          <a:bodyPr anchor="t" anchorCtr="0"/>
          <a:lstStyle>
            <a:lvl1pPr marL="0" indent="0">
              <a:lnSpc>
                <a:spcPct val="80000"/>
              </a:lnSpc>
              <a:spcBef>
                <a:spcPts val="1600"/>
              </a:spcBef>
              <a:buNone/>
              <a:defRPr sz="2000">
                <a:solidFill>
                  <a:srgbClr val="595959"/>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sp>
        <p:nvSpPr>
          <p:cNvPr id="11" name="Title 1"/>
          <p:cNvSpPr>
            <a:spLocks noGrp="1"/>
          </p:cNvSpPr>
          <p:nvPr>
            <p:ph type="title"/>
          </p:nvPr>
        </p:nvSpPr>
        <p:spPr>
          <a:xfrm>
            <a:off x="178597" y="332319"/>
            <a:ext cx="6500813" cy="1003300"/>
          </a:xfrm>
          <a:prstGeom prst="rect">
            <a:avLst/>
          </a:prstGeom>
        </p:spPr>
        <p:txBody>
          <a:bodyPr/>
          <a:lstStyle/>
          <a:p>
            <a:r>
              <a:rPr lang="en-US" dirty="0" smtClean="0"/>
              <a:t>Click to edit Master title style</a:t>
            </a:r>
            <a:endParaRPr lang="en-US" dirty="0"/>
          </a:p>
        </p:txBody>
      </p:sp>
      <p:sp>
        <p:nvSpPr>
          <p:cNvPr id="4" name="Slide Number Placeholder 5"/>
          <p:cNvSpPr>
            <a:spLocks noGrp="1"/>
          </p:cNvSpPr>
          <p:nvPr>
            <p:ph type="sldNum" sz="quarter" idx="10"/>
          </p:nvPr>
        </p:nvSpPr>
        <p:spPr/>
        <p:txBody>
          <a:bodyPr/>
          <a:lstStyle>
            <a:lvl1pPr>
              <a:defRPr/>
            </a:lvl1pPr>
          </a:lstStyle>
          <a:p>
            <a:pPr>
              <a:defRPr/>
            </a:pPr>
            <a:fld id="{CC956079-73DE-48CC-BF75-8CF948E5D490}" type="slidenum">
              <a:rPr lang="en-US"/>
              <a:pPr>
                <a:defRPr/>
              </a:pPr>
              <a:t>‹Nr.›</a:t>
            </a:fld>
            <a:endParaRPr lang="en-US" dirty="0"/>
          </a:p>
        </p:txBody>
      </p:sp>
      <p:sp>
        <p:nvSpPr>
          <p:cNvPr id="5" name="Date Placeholder 11"/>
          <p:cNvSpPr>
            <a:spLocks noGrp="1"/>
          </p:cNvSpPr>
          <p:nvPr>
            <p:ph type="dt" sz="half" idx="11"/>
          </p:nvPr>
        </p:nvSpPr>
        <p:spPr/>
        <p:txBody>
          <a:bodyPr/>
          <a:lstStyle>
            <a:lvl1pPr>
              <a:defRPr/>
            </a:lvl1pPr>
          </a:lstStyle>
          <a:p>
            <a:pPr>
              <a:defRPr/>
            </a:pPr>
            <a:fld id="{80018D6E-489C-4657-A6BD-38EFF4853E83}" type="datetime1">
              <a:rPr lang="en-US"/>
              <a:pPr>
                <a:defRPr/>
              </a:pPr>
              <a:t>3/23/2012</a:t>
            </a:fld>
            <a:endParaRPr lang="en-US" dirty="0"/>
          </a:p>
        </p:txBody>
      </p:sp>
      <p:sp>
        <p:nvSpPr>
          <p:cNvPr id="6" name="Footer Placeholder 13"/>
          <p:cNvSpPr>
            <a:spLocks noGrp="1"/>
          </p:cNvSpPr>
          <p:nvPr>
            <p:ph type="ftr" sz="quarter" idx="12"/>
          </p:nvPr>
        </p:nvSpPr>
        <p:spPr/>
        <p:txBody>
          <a:bodyPr/>
          <a:lstStyle>
            <a:lvl1pPr>
              <a:defRPr/>
            </a:lvl1pPr>
          </a:lstStyle>
          <a:p>
            <a:pPr>
              <a:defRPr/>
            </a:pPr>
            <a:r>
              <a:rPr lang="en-US"/>
              <a:t>Proprietary &amp; Confidential</a:t>
            </a:r>
            <a:endParaRPr lang="en-US" dirty="0"/>
          </a:p>
        </p:txBody>
      </p:sp>
    </p:spTree>
  </p:cSld>
  <p:clrMapOvr>
    <a:masterClrMapping/>
  </p:clrMapOvr>
  <p:transition>
    <p:fade/>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78597" y="332319"/>
            <a:ext cx="6500813" cy="1003300"/>
          </a:xfrm>
          <a:prstGeom prst="rect">
            <a:avLst/>
          </a:prstGeom>
        </p:spPr>
        <p:txBody>
          <a:bodyPr/>
          <a:lstStyle/>
          <a:p>
            <a:r>
              <a:rPr lang="en-US" dirty="0" smtClean="0"/>
              <a:t>Click to edit Master title style</a:t>
            </a:r>
            <a:endParaRPr lang="en-US" dirty="0"/>
          </a:p>
        </p:txBody>
      </p:sp>
      <p:sp>
        <p:nvSpPr>
          <p:cNvPr id="14" name="Content Placeholder 3"/>
          <p:cNvSpPr>
            <a:spLocks noGrp="1"/>
          </p:cNvSpPr>
          <p:nvPr>
            <p:ph sz="half" idx="2"/>
          </p:nvPr>
        </p:nvSpPr>
        <p:spPr>
          <a:xfrm>
            <a:off x="185321" y="1704496"/>
            <a:ext cx="3194447" cy="5567257"/>
          </a:xfrm>
          <a:prstGeom prst="rect">
            <a:avLst/>
          </a:prstGeom>
        </p:spPr>
        <p:txBody>
          <a:bodyPr/>
          <a:lstStyle>
            <a:lvl1pPr marL="0" indent="0">
              <a:buSzPct val="80000"/>
              <a:buNone/>
              <a:defRPr sz="2400"/>
            </a:lvl1pPr>
            <a:lvl2pPr marL="457200" indent="-228600">
              <a:buSzPct val="80000"/>
              <a:buFont typeface="Arial" pitchFamily="34" charset="0"/>
              <a:buChar char="•"/>
              <a:defRPr sz="2000"/>
            </a:lvl2pPr>
            <a:lvl3pPr marL="640080" indent="-182880">
              <a:buClr>
                <a:schemeClr val="accent1"/>
              </a:buClr>
              <a:buSzPct val="80000"/>
              <a:buFont typeface="+mj-lt"/>
              <a:buAutoNum type="arabicPeriod"/>
              <a:defRPr sz="1800"/>
            </a:lvl3pPr>
            <a:lvl4pPr marL="822960" indent="-182880">
              <a:buClr>
                <a:schemeClr val="accent1"/>
              </a:buClr>
              <a:buSzPct val="80000"/>
              <a:buFont typeface="+mj-lt"/>
              <a:buAutoNum type="alphaUcPeriod"/>
              <a:defRPr sz="1600"/>
            </a:lvl4pPr>
            <a:lvl5pPr marL="1005840" indent="-164592">
              <a:buSzPct val="80000"/>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5" name="Content Placeholder 3"/>
          <p:cNvSpPr>
            <a:spLocks noGrp="1"/>
          </p:cNvSpPr>
          <p:nvPr>
            <p:ph sz="half" idx="13"/>
          </p:nvPr>
        </p:nvSpPr>
        <p:spPr>
          <a:xfrm>
            <a:off x="3446233" y="1704496"/>
            <a:ext cx="3194447" cy="5567257"/>
          </a:xfrm>
          <a:prstGeom prst="rect">
            <a:avLst/>
          </a:prstGeom>
        </p:spPr>
        <p:txBody>
          <a:bodyPr/>
          <a:lstStyle>
            <a:lvl1pPr marL="0" indent="0">
              <a:buSzPct val="80000"/>
              <a:buNone/>
              <a:defRPr sz="2400"/>
            </a:lvl1pPr>
            <a:lvl2pPr marL="457200" indent="-228600">
              <a:buSzPct val="80000"/>
              <a:buFont typeface="Arial" pitchFamily="34" charset="0"/>
              <a:buChar char="•"/>
              <a:defRPr sz="2000"/>
            </a:lvl2pPr>
            <a:lvl3pPr marL="640080" indent="-182880">
              <a:buClr>
                <a:schemeClr val="accent1"/>
              </a:buClr>
              <a:buSzPct val="80000"/>
              <a:buFont typeface="+mj-lt"/>
              <a:buAutoNum type="arabicPeriod"/>
              <a:defRPr sz="1800"/>
            </a:lvl3pPr>
            <a:lvl4pPr marL="822960" indent="-182880">
              <a:buClr>
                <a:schemeClr val="accent1"/>
              </a:buClr>
              <a:buSzPct val="80000"/>
              <a:buFont typeface="+mj-lt"/>
              <a:buAutoNum type="alphaUcPeriod"/>
              <a:defRPr sz="1600"/>
            </a:lvl4pPr>
            <a:lvl5pPr marL="1005840" indent="-164592">
              <a:buSzPct val="80000"/>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Slide Number Placeholder 5"/>
          <p:cNvSpPr>
            <a:spLocks noGrp="1"/>
          </p:cNvSpPr>
          <p:nvPr>
            <p:ph type="sldNum" sz="quarter" idx="14"/>
          </p:nvPr>
        </p:nvSpPr>
        <p:spPr/>
        <p:txBody>
          <a:bodyPr/>
          <a:lstStyle>
            <a:lvl1pPr>
              <a:defRPr/>
            </a:lvl1pPr>
          </a:lstStyle>
          <a:p>
            <a:pPr>
              <a:defRPr/>
            </a:pPr>
            <a:fld id="{E893F73E-4BF0-4547-9C0F-1832247F5677}" type="slidenum">
              <a:rPr lang="en-US"/>
              <a:pPr>
                <a:defRPr/>
              </a:pPr>
              <a:t>‹Nr.›</a:t>
            </a:fld>
            <a:endParaRPr lang="en-US" dirty="0"/>
          </a:p>
        </p:txBody>
      </p:sp>
      <p:sp>
        <p:nvSpPr>
          <p:cNvPr id="6" name="Date Placeholder 11"/>
          <p:cNvSpPr>
            <a:spLocks noGrp="1"/>
          </p:cNvSpPr>
          <p:nvPr>
            <p:ph type="dt" sz="half" idx="15"/>
          </p:nvPr>
        </p:nvSpPr>
        <p:spPr/>
        <p:txBody>
          <a:bodyPr/>
          <a:lstStyle>
            <a:lvl1pPr>
              <a:defRPr/>
            </a:lvl1pPr>
          </a:lstStyle>
          <a:p>
            <a:pPr>
              <a:defRPr/>
            </a:pPr>
            <a:fld id="{84052546-D3B9-4A6C-87B6-46596D5CD71E}" type="datetime1">
              <a:rPr lang="en-US"/>
              <a:pPr>
                <a:defRPr/>
              </a:pPr>
              <a:t>3/23/2012</a:t>
            </a:fld>
            <a:endParaRPr lang="en-US" dirty="0"/>
          </a:p>
        </p:txBody>
      </p:sp>
      <p:sp>
        <p:nvSpPr>
          <p:cNvPr id="7" name="Footer Placeholder 13"/>
          <p:cNvSpPr>
            <a:spLocks noGrp="1"/>
          </p:cNvSpPr>
          <p:nvPr>
            <p:ph type="ftr" sz="quarter" idx="16"/>
          </p:nvPr>
        </p:nvSpPr>
        <p:spPr/>
        <p:txBody>
          <a:bodyPr/>
          <a:lstStyle>
            <a:lvl1pPr>
              <a:defRPr/>
            </a:lvl1pPr>
          </a:lstStyle>
          <a:p>
            <a:pPr>
              <a:defRPr/>
            </a:pPr>
            <a:r>
              <a:rPr lang="en-US"/>
              <a:t>Proprietary &amp; Confidential</a:t>
            </a:r>
            <a:endParaRPr lang="en-US" dirty="0"/>
          </a:p>
        </p:txBody>
      </p:sp>
    </p:spTree>
  </p:cSld>
  <p:clrMapOvr>
    <a:masterClrMapping/>
  </p:clrMapOvr>
  <p:transition>
    <p:fade/>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78597" y="332319"/>
            <a:ext cx="6500813" cy="1003300"/>
          </a:xfrm>
          <a:prstGeom prst="rect">
            <a:avLst/>
          </a:prstGeom>
        </p:spPr>
        <p:txBody>
          <a:bodyPr/>
          <a:lstStyle>
            <a:lvl1pPr>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178597" y="1656292"/>
            <a:ext cx="3194447" cy="853016"/>
          </a:xfrm>
          <a:prstGeom prst="rect">
            <a:avLst/>
          </a:prstGeom>
        </p:spPr>
        <p:txBody>
          <a:bodyPr anchor="ctr"/>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178597" y="2600965"/>
            <a:ext cx="3194447" cy="5567257"/>
          </a:xfrm>
          <a:prstGeom prst="rect">
            <a:avLst/>
          </a:prstGeom>
        </p:spPr>
        <p:txBody>
          <a:bodyPr/>
          <a:lstStyle>
            <a:lvl1pPr marL="0" indent="0">
              <a:buSzPct val="80000"/>
              <a:buNone/>
              <a:defRPr sz="2400"/>
            </a:lvl1pPr>
            <a:lvl2pPr marL="457200" indent="-228600">
              <a:buSzPct val="80000"/>
              <a:buFont typeface="Arial" pitchFamily="34" charset="0"/>
              <a:buChar char="•"/>
              <a:defRPr sz="2000"/>
            </a:lvl2pPr>
            <a:lvl3pPr marL="640080" indent="-182880">
              <a:buClr>
                <a:schemeClr val="accent1"/>
              </a:buClr>
              <a:buSzPct val="80000"/>
              <a:buFont typeface="+mj-lt"/>
              <a:buAutoNum type="arabicPeriod"/>
              <a:defRPr sz="1800"/>
            </a:lvl3pPr>
            <a:lvl4pPr marL="822960" indent="-182880">
              <a:buClr>
                <a:schemeClr val="accent1"/>
              </a:buClr>
              <a:buSzPct val="80000"/>
              <a:buFont typeface="+mj-lt"/>
              <a:buAutoNum type="alphaUcPeriod"/>
              <a:defRPr sz="1600"/>
            </a:lvl4pPr>
            <a:lvl5pPr marL="1005840" indent="-164592">
              <a:buSzPct val="80000"/>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3483769" y="1656292"/>
            <a:ext cx="3195638" cy="853016"/>
          </a:xfrm>
          <a:prstGeom prst="rect">
            <a:avLst/>
          </a:prstGeom>
        </p:spPr>
        <p:txBody>
          <a:bodyPr anchor="ctr"/>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16" name="Content Placeholder 3"/>
          <p:cNvSpPr>
            <a:spLocks noGrp="1"/>
          </p:cNvSpPr>
          <p:nvPr>
            <p:ph sz="half" idx="13"/>
          </p:nvPr>
        </p:nvSpPr>
        <p:spPr>
          <a:xfrm>
            <a:off x="3473127" y="2600965"/>
            <a:ext cx="3194447" cy="5567257"/>
          </a:xfrm>
          <a:prstGeom prst="rect">
            <a:avLst/>
          </a:prstGeom>
        </p:spPr>
        <p:txBody>
          <a:bodyPr/>
          <a:lstStyle>
            <a:lvl1pPr marL="0" indent="0">
              <a:buSzPct val="80000"/>
              <a:buNone/>
              <a:defRPr sz="2400"/>
            </a:lvl1pPr>
            <a:lvl2pPr marL="457200" indent="-228600">
              <a:buSzPct val="80000"/>
              <a:buFont typeface="Arial" pitchFamily="34" charset="0"/>
              <a:buChar char="•"/>
              <a:defRPr sz="2000"/>
            </a:lvl2pPr>
            <a:lvl3pPr marL="640080" indent="-182880">
              <a:buClr>
                <a:schemeClr val="accent1"/>
              </a:buClr>
              <a:buSzPct val="80000"/>
              <a:buFont typeface="+mj-lt"/>
              <a:buAutoNum type="arabicPeriod"/>
              <a:defRPr sz="1800"/>
            </a:lvl3pPr>
            <a:lvl4pPr marL="822960" indent="-182880">
              <a:buClr>
                <a:schemeClr val="accent1"/>
              </a:buClr>
              <a:buSzPct val="80000"/>
              <a:buFont typeface="+mj-lt"/>
              <a:buAutoNum type="alphaUcPeriod"/>
              <a:defRPr sz="1600"/>
            </a:lvl4pPr>
            <a:lvl5pPr marL="1005840" indent="-164592">
              <a:buSzPct val="80000"/>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Slide Number Placeholder 5"/>
          <p:cNvSpPr>
            <a:spLocks noGrp="1"/>
          </p:cNvSpPr>
          <p:nvPr>
            <p:ph type="sldNum" sz="quarter" idx="14"/>
          </p:nvPr>
        </p:nvSpPr>
        <p:spPr/>
        <p:txBody>
          <a:bodyPr/>
          <a:lstStyle>
            <a:lvl1pPr>
              <a:defRPr/>
            </a:lvl1pPr>
          </a:lstStyle>
          <a:p>
            <a:pPr>
              <a:defRPr/>
            </a:pPr>
            <a:fld id="{E263B2A5-7DFB-40E3-BE8F-D953BFE78EA5}" type="slidenum">
              <a:rPr lang="en-US"/>
              <a:pPr>
                <a:defRPr/>
              </a:pPr>
              <a:t>‹Nr.›</a:t>
            </a:fld>
            <a:endParaRPr lang="en-US" dirty="0"/>
          </a:p>
        </p:txBody>
      </p:sp>
      <p:sp>
        <p:nvSpPr>
          <p:cNvPr id="8" name="Date Placeholder 11"/>
          <p:cNvSpPr>
            <a:spLocks noGrp="1"/>
          </p:cNvSpPr>
          <p:nvPr>
            <p:ph type="dt" sz="half" idx="15"/>
          </p:nvPr>
        </p:nvSpPr>
        <p:spPr/>
        <p:txBody>
          <a:bodyPr/>
          <a:lstStyle>
            <a:lvl1pPr>
              <a:defRPr/>
            </a:lvl1pPr>
          </a:lstStyle>
          <a:p>
            <a:pPr>
              <a:defRPr/>
            </a:pPr>
            <a:fld id="{E3F59097-8DAF-4637-8C23-9DA0E032FA38}" type="datetime1">
              <a:rPr lang="en-US"/>
              <a:pPr>
                <a:defRPr/>
              </a:pPr>
              <a:t>3/23/2012</a:t>
            </a:fld>
            <a:endParaRPr lang="en-US" dirty="0"/>
          </a:p>
        </p:txBody>
      </p:sp>
      <p:sp>
        <p:nvSpPr>
          <p:cNvPr id="9" name="Footer Placeholder 13"/>
          <p:cNvSpPr>
            <a:spLocks noGrp="1"/>
          </p:cNvSpPr>
          <p:nvPr>
            <p:ph type="ftr" sz="quarter" idx="16"/>
          </p:nvPr>
        </p:nvSpPr>
        <p:spPr/>
        <p:txBody>
          <a:bodyPr/>
          <a:lstStyle>
            <a:lvl1pPr>
              <a:defRPr/>
            </a:lvl1pPr>
          </a:lstStyle>
          <a:p>
            <a:pPr>
              <a:defRPr/>
            </a:pPr>
            <a:r>
              <a:rPr lang="en-US"/>
              <a:t>Proprietary &amp; Confidential</a:t>
            </a:r>
            <a:endParaRPr lang="en-US" dirty="0"/>
          </a:p>
        </p:txBody>
      </p:sp>
    </p:spTree>
  </p:cSld>
  <p:clrMapOvr>
    <a:masterClrMapping/>
  </p:clrMapOvr>
  <p:transition>
    <p:fade/>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11" name="Text Placeholder 10"/>
          <p:cNvSpPr>
            <a:spLocks noGrp="1"/>
          </p:cNvSpPr>
          <p:nvPr>
            <p:ph type="body" sz="quarter" idx="13"/>
          </p:nvPr>
        </p:nvSpPr>
        <p:spPr>
          <a:xfrm>
            <a:off x="188259" y="1780117"/>
            <a:ext cx="6488206" cy="1219200"/>
          </a:xfrm>
          <a:prstGeom prst="rect">
            <a:avLst/>
          </a:prstGeom>
        </p:spPr>
        <p:txBody>
          <a:bodyPr/>
          <a:lstStyle>
            <a:lvl1pPr marL="0" indent="0">
              <a:lnSpc>
                <a:spcPct val="80000"/>
              </a:lnSpc>
              <a:spcBef>
                <a:spcPts val="1600"/>
              </a:spcBef>
              <a:buFontTx/>
              <a:buNone/>
              <a:defRPr sz="2000"/>
            </a:lvl1pPr>
          </a:lstStyle>
          <a:p>
            <a:pPr lvl="0"/>
            <a:r>
              <a:rPr lang="en-US" dirty="0" smtClean="0"/>
              <a:t>Click to edit Master text styles</a:t>
            </a:r>
          </a:p>
        </p:txBody>
      </p:sp>
      <p:sp>
        <p:nvSpPr>
          <p:cNvPr id="15" name="Title 1"/>
          <p:cNvSpPr>
            <a:spLocks noGrp="1"/>
          </p:cNvSpPr>
          <p:nvPr>
            <p:ph type="title"/>
          </p:nvPr>
        </p:nvSpPr>
        <p:spPr>
          <a:xfrm>
            <a:off x="178597" y="332319"/>
            <a:ext cx="6500813" cy="1003300"/>
          </a:xfrm>
          <a:prstGeom prst="rect">
            <a:avLst/>
          </a:prstGeom>
        </p:spPr>
        <p:txBody>
          <a:bodyPr/>
          <a:lstStyle/>
          <a:p>
            <a:r>
              <a:rPr lang="en-US" dirty="0" smtClean="0"/>
              <a:t>Click to edit Master title style</a:t>
            </a:r>
            <a:endParaRPr lang="en-US" dirty="0"/>
          </a:p>
        </p:txBody>
      </p:sp>
      <p:sp>
        <p:nvSpPr>
          <p:cNvPr id="4" name="Slide Number Placeholder 5"/>
          <p:cNvSpPr>
            <a:spLocks noGrp="1"/>
          </p:cNvSpPr>
          <p:nvPr>
            <p:ph type="sldNum" sz="quarter" idx="14"/>
          </p:nvPr>
        </p:nvSpPr>
        <p:spPr/>
        <p:txBody>
          <a:bodyPr/>
          <a:lstStyle>
            <a:lvl1pPr>
              <a:defRPr/>
            </a:lvl1pPr>
          </a:lstStyle>
          <a:p>
            <a:pPr>
              <a:defRPr/>
            </a:pPr>
            <a:fld id="{51401A9D-61C6-4628-995D-7A782C7BD122}" type="slidenum">
              <a:rPr lang="en-US"/>
              <a:pPr>
                <a:defRPr/>
              </a:pPr>
              <a:t>‹Nr.›</a:t>
            </a:fld>
            <a:endParaRPr lang="en-US" dirty="0"/>
          </a:p>
        </p:txBody>
      </p:sp>
      <p:sp>
        <p:nvSpPr>
          <p:cNvPr id="5" name="Date Placeholder 11"/>
          <p:cNvSpPr>
            <a:spLocks noGrp="1"/>
          </p:cNvSpPr>
          <p:nvPr>
            <p:ph type="dt" sz="half" idx="15"/>
          </p:nvPr>
        </p:nvSpPr>
        <p:spPr/>
        <p:txBody>
          <a:bodyPr/>
          <a:lstStyle>
            <a:lvl1pPr>
              <a:defRPr/>
            </a:lvl1pPr>
          </a:lstStyle>
          <a:p>
            <a:pPr>
              <a:defRPr/>
            </a:pPr>
            <a:fld id="{1F8A1602-3D08-4BC3-8B03-37082FE81DA2}" type="datetime1">
              <a:rPr lang="en-US"/>
              <a:pPr>
                <a:defRPr/>
              </a:pPr>
              <a:t>3/23/2012</a:t>
            </a:fld>
            <a:endParaRPr lang="en-US" dirty="0"/>
          </a:p>
        </p:txBody>
      </p:sp>
      <p:sp>
        <p:nvSpPr>
          <p:cNvPr id="6" name="Footer Placeholder 13"/>
          <p:cNvSpPr>
            <a:spLocks noGrp="1"/>
          </p:cNvSpPr>
          <p:nvPr>
            <p:ph type="ftr" sz="quarter" idx="16"/>
          </p:nvPr>
        </p:nvSpPr>
        <p:spPr/>
        <p:txBody>
          <a:bodyPr/>
          <a:lstStyle>
            <a:lvl1pPr>
              <a:defRPr/>
            </a:lvl1pPr>
          </a:lstStyle>
          <a:p>
            <a:pPr>
              <a:defRPr/>
            </a:pPr>
            <a:r>
              <a:rPr lang="en-US"/>
              <a:t>Proprietary &amp; Confidential</a:t>
            </a:r>
            <a:endParaRPr lang="en-US" dirty="0"/>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78597" y="332319"/>
            <a:ext cx="6500813" cy="1003300"/>
          </a:xfrm>
          <a:prstGeom prst="rect">
            <a:avLst/>
          </a:prstGeom>
        </p:spPr>
        <p:txBody>
          <a:bodyPr/>
          <a:lstStyle/>
          <a:p>
            <a:r>
              <a:rPr lang="en-US" dirty="0" smtClean="0"/>
              <a:t>Click to edit Master title style</a:t>
            </a:r>
            <a:endParaRPr lang="en-US" dirty="0"/>
          </a:p>
        </p:txBody>
      </p:sp>
      <p:sp>
        <p:nvSpPr>
          <p:cNvPr id="14" name="Content Placeholder 3"/>
          <p:cNvSpPr>
            <a:spLocks noGrp="1"/>
          </p:cNvSpPr>
          <p:nvPr>
            <p:ph sz="half" idx="2"/>
          </p:nvPr>
        </p:nvSpPr>
        <p:spPr>
          <a:xfrm>
            <a:off x="185321" y="1704496"/>
            <a:ext cx="3194447" cy="5567257"/>
          </a:xfrm>
          <a:prstGeom prst="rect">
            <a:avLst/>
          </a:prstGeom>
        </p:spPr>
        <p:txBody>
          <a:bodyPr/>
          <a:lstStyle>
            <a:lvl1pPr marL="0" indent="0">
              <a:buSzPct val="80000"/>
              <a:buNone/>
              <a:defRPr sz="2400"/>
            </a:lvl1pPr>
            <a:lvl2pPr marL="457200" indent="-228600">
              <a:buSzPct val="80000"/>
              <a:buFont typeface="Arial" pitchFamily="34" charset="0"/>
              <a:buChar char="•"/>
              <a:defRPr sz="2000"/>
            </a:lvl2pPr>
            <a:lvl3pPr marL="640080" indent="-182880">
              <a:buClr>
                <a:schemeClr val="accent1"/>
              </a:buClr>
              <a:buSzPct val="80000"/>
              <a:buFont typeface="+mj-lt"/>
              <a:buAutoNum type="arabicPeriod"/>
              <a:defRPr sz="1800"/>
            </a:lvl3pPr>
            <a:lvl4pPr marL="822960" indent="-182880">
              <a:buClr>
                <a:schemeClr val="accent1"/>
              </a:buClr>
              <a:buSzPct val="80000"/>
              <a:buFont typeface="+mj-lt"/>
              <a:buAutoNum type="alphaUcPeriod"/>
              <a:defRPr sz="1600"/>
            </a:lvl4pPr>
            <a:lvl5pPr marL="1005840" indent="-164592">
              <a:buSzPct val="80000"/>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5" name="Content Placeholder 3"/>
          <p:cNvSpPr>
            <a:spLocks noGrp="1"/>
          </p:cNvSpPr>
          <p:nvPr>
            <p:ph sz="half" idx="13"/>
          </p:nvPr>
        </p:nvSpPr>
        <p:spPr>
          <a:xfrm>
            <a:off x="3446233" y="1704496"/>
            <a:ext cx="3194447" cy="5567257"/>
          </a:xfrm>
          <a:prstGeom prst="rect">
            <a:avLst/>
          </a:prstGeom>
        </p:spPr>
        <p:txBody>
          <a:bodyPr/>
          <a:lstStyle>
            <a:lvl1pPr marL="0" indent="0">
              <a:buSzPct val="80000"/>
              <a:buNone/>
              <a:defRPr sz="2400"/>
            </a:lvl1pPr>
            <a:lvl2pPr marL="457200" indent="-228600">
              <a:buSzPct val="80000"/>
              <a:buFont typeface="Arial" pitchFamily="34" charset="0"/>
              <a:buChar char="•"/>
              <a:defRPr sz="2000"/>
            </a:lvl2pPr>
            <a:lvl3pPr marL="640080" indent="-182880">
              <a:buClr>
                <a:schemeClr val="accent1"/>
              </a:buClr>
              <a:buSzPct val="80000"/>
              <a:buFont typeface="+mj-lt"/>
              <a:buAutoNum type="arabicPeriod"/>
              <a:defRPr sz="1800"/>
            </a:lvl3pPr>
            <a:lvl4pPr marL="822960" indent="-182880">
              <a:buClr>
                <a:schemeClr val="accent1"/>
              </a:buClr>
              <a:buSzPct val="80000"/>
              <a:buFont typeface="+mj-lt"/>
              <a:buAutoNum type="alphaUcPeriod"/>
              <a:defRPr sz="1600"/>
            </a:lvl4pPr>
            <a:lvl5pPr marL="1005840" indent="-164592">
              <a:buSzPct val="80000"/>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Slide Number Placeholder 5"/>
          <p:cNvSpPr>
            <a:spLocks noGrp="1"/>
          </p:cNvSpPr>
          <p:nvPr>
            <p:ph type="sldNum" sz="quarter" idx="14"/>
          </p:nvPr>
        </p:nvSpPr>
        <p:spPr/>
        <p:txBody>
          <a:bodyPr/>
          <a:lstStyle>
            <a:lvl1pPr>
              <a:defRPr/>
            </a:lvl1pPr>
          </a:lstStyle>
          <a:p>
            <a:pPr>
              <a:defRPr/>
            </a:pPr>
            <a:fld id="{17E22FEC-927A-44BD-AA13-B5976889CCC2}" type="slidenum">
              <a:rPr lang="en-US"/>
              <a:pPr>
                <a:defRPr/>
              </a:pPr>
              <a:t>‹Nr.›</a:t>
            </a:fld>
            <a:endParaRPr lang="en-US" dirty="0"/>
          </a:p>
        </p:txBody>
      </p:sp>
      <p:sp>
        <p:nvSpPr>
          <p:cNvPr id="6" name="Date Placeholder 11"/>
          <p:cNvSpPr>
            <a:spLocks noGrp="1"/>
          </p:cNvSpPr>
          <p:nvPr>
            <p:ph type="dt" sz="half" idx="15"/>
          </p:nvPr>
        </p:nvSpPr>
        <p:spPr/>
        <p:txBody>
          <a:bodyPr/>
          <a:lstStyle>
            <a:lvl1pPr>
              <a:defRPr/>
            </a:lvl1pPr>
          </a:lstStyle>
          <a:p>
            <a:pPr>
              <a:defRPr/>
            </a:pPr>
            <a:fld id="{C4E3E5A9-9759-4325-AD5C-B5AA1F4E06E8}" type="datetime1">
              <a:rPr lang="en-US"/>
              <a:pPr>
                <a:defRPr/>
              </a:pPr>
              <a:t>3/23/2012</a:t>
            </a:fld>
            <a:endParaRPr lang="en-US" dirty="0"/>
          </a:p>
        </p:txBody>
      </p:sp>
      <p:sp>
        <p:nvSpPr>
          <p:cNvPr id="7" name="Footer Placeholder 13"/>
          <p:cNvSpPr>
            <a:spLocks noGrp="1"/>
          </p:cNvSpPr>
          <p:nvPr>
            <p:ph type="ftr" sz="quarter" idx="16"/>
          </p:nvPr>
        </p:nvSpPr>
        <p:spPr/>
        <p:txBody>
          <a:bodyPr/>
          <a:lstStyle>
            <a:lvl1pPr>
              <a:defRPr/>
            </a:lvl1pPr>
          </a:lstStyle>
          <a:p>
            <a:pPr>
              <a:defRPr/>
            </a:pPr>
            <a:r>
              <a:rPr lang="en-US"/>
              <a:t>Proprietary &amp; Confidential</a:t>
            </a:r>
            <a:endParaRPr lang="en-US" dirty="0"/>
          </a:p>
        </p:txBody>
      </p:sp>
    </p:spTree>
  </p:cSld>
  <p:clrMapOvr>
    <a:masterClrMapping/>
  </p:clrMapOvr>
  <p:transition>
    <p:fade/>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9" name="Text Placeholder 10"/>
          <p:cNvSpPr>
            <a:spLocks noGrp="1"/>
          </p:cNvSpPr>
          <p:nvPr>
            <p:ph type="body" sz="quarter" idx="13"/>
          </p:nvPr>
        </p:nvSpPr>
        <p:spPr>
          <a:xfrm>
            <a:off x="188259" y="1780117"/>
            <a:ext cx="6488206" cy="1219200"/>
          </a:xfrm>
          <a:prstGeom prst="rect">
            <a:avLst/>
          </a:prstGeom>
        </p:spPr>
        <p:txBody>
          <a:bodyPr/>
          <a:lstStyle>
            <a:lvl1pPr marL="0" indent="0">
              <a:lnSpc>
                <a:spcPct val="80000"/>
              </a:lnSpc>
              <a:spcBef>
                <a:spcPts val="1600"/>
              </a:spcBef>
              <a:buFontTx/>
              <a:buNone/>
              <a:defRPr sz="2000"/>
            </a:lvl1pPr>
          </a:lstStyle>
          <a:p>
            <a:pPr lvl="0"/>
            <a:r>
              <a:rPr lang="en-US" smtClean="0"/>
              <a:t>Click to edit Master text styles</a:t>
            </a:r>
          </a:p>
        </p:txBody>
      </p:sp>
      <p:sp>
        <p:nvSpPr>
          <p:cNvPr id="10" name="Title 1"/>
          <p:cNvSpPr>
            <a:spLocks noGrp="1"/>
          </p:cNvSpPr>
          <p:nvPr>
            <p:ph type="title"/>
          </p:nvPr>
        </p:nvSpPr>
        <p:spPr>
          <a:xfrm>
            <a:off x="178597" y="332319"/>
            <a:ext cx="6500813" cy="1003300"/>
          </a:xfrm>
          <a:prstGeom prst="rect">
            <a:avLst/>
          </a:prstGeom>
        </p:spPr>
        <p:txBody>
          <a:bodyPr/>
          <a:lstStyle/>
          <a:p>
            <a:r>
              <a:rPr lang="en-US" dirty="0" smtClean="0"/>
              <a:t>Click to edit Master title style</a:t>
            </a:r>
            <a:endParaRPr lang="en-US" dirty="0"/>
          </a:p>
        </p:txBody>
      </p:sp>
      <p:sp>
        <p:nvSpPr>
          <p:cNvPr id="4" name="Slide Number Placeholder 5"/>
          <p:cNvSpPr>
            <a:spLocks noGrp="1"/>
          </p:cNvSpPr>
          <p:nvPr>
            <p:ph type="sldNum" sz="quarter" idx="14"/>
          </p:nvPr>
        </p:nvSpPr>
        <p:spPr/>
        <p:txBody>
          <a:bodyPr/>
          <a:lstStyle>
            <a:lvl1pPr>
              <a:defRPr/>
            </a:lvl1pPr>
          </a:lstStyle>
          <a:p>
            <a:pPr>
              <a:defRPr/>
            </a:pPr>
            <a:fld id="{D40C8BC2-0EFB-4FAF-9247-EF34734D20DC}" type="slidenum">
              <a:rPr lang="en-US"/>
              <a:pPr>
                <a:defRPr/>
              </a:pPr>
              <a:t>‹Nr.›</a:t>
            </a:fld>
            <a:endParaRPr lang="en-US" dirty="0"/>
          </a:p>
        </p:txBody>
      </p:sp>
      <p:sp>
        <p:nvSpPr>
          <p:cNvPr id="5" name="Date Placeholder 11"/>
          <p:cNvSpPr>
            <a:spLocks noGrp="1"/>
          </p:cNvSpPr>
          <p:nvPr>
            <p:ph type="dt" sz="half" idx="15"/>
          </p:nvPr>
        </p:nvSpPr>
        <p:spPr/>
        <p:txBody>
          <a:bodyPr/>
          <a:lstStyle>
            <a:lvl1pPr>
              <a:defRPr/>
            </a:lvl1pPr>
          </a:lstStyle>
          <a:p>
            <a:pPr>
              <a:defRPr/>
            </a:pPr>
            <a:fld id="{0EA889A4-F1B2-4ABA-8D2E-8F11051810C9}" type="datetime1">
              <a:rPr lang="en-US"/>
              <a:pPr>
                <a:defRPr/>
              </a:pPr>
              <a:t>3/23/2012</a:t>
            </a:fld>
            <a:endParaRPr lang="en-US" dirty="0"/>
          </a:p>
        </p:txBody>
      </p:sp>
      <p:sp>
        <p:nvSpPr>
          <p:cNvPr id="6" name="Footer Placeholder 13"/>
          <p:cNvSpPr>
            <a:spLocks noGrp="1"/>
          </p:cNvSpPr>
          <p:nvPr>
            <p:ph type="ftr" sz="quarter" idx="16"/>
          </p:nvPr>
        </p:nvSpPr>
        <p:spPr/>
        <p:txBody>
          <a:bodyPr/>
          <a:lstStyle>
            <a:lvl1pPr>
              <a:defRPr/>
            </a:lvl1pPr>
          </a:lstStyle>
          <a:p>
            <a:pPr>
              <a:defRPr/>
            </a:pPr>
            <a:r>
              <a:rPr lang="en-US"/>
              <a:t>Proprietary &amp; Confidential</a:t>
            </a:r>
            <a:endParaRPr lang="en-US" dirty="0"/>
          </a:p>
        </p:txBody>
      </p:sp>
    </p:spTree>
  </p:cSld>
  <p:clrMapOvr>
    <a:masterClrMapping/>
  </p:clrMapOvr>
  <p:transition>
    <p:fade/>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78595" y="1651005"/>
            <a:ext cx="2420541" cy="6517217"/>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11" name="Content Placeholder 3"/>
          <p:cNvSpPr>
            <a:spLocks noGrp="1"/>
          </p:cNvSpPr>
          <p:nvPr>
            <p:ph sz="half" idx="13"/>
          </p:nvPr>
        </p:nvSpPr>
        <p:spPr>
          <a:xfrm>
            <a:off x="2673024" y="1644730"/>
            <a:ext cx="3801736" cy="5567257"/>
          </a:xfrm>
          <a:prstGeom prst="rect">
            <a:avLst/>
          </a:prstGeom>
        </p:spPr>
        <p:txBody>
          <a:bodyPr/>
          <a:lstStyle>
            <a:lvl1pPr marL="0" indent="0">
              <a:buSzPct val="80000"/>
              <a:buNone/>
              <a:defRPr sz="2400"/>
            </a:lvl1pPr>
            <a:lvl2pPr marL="457200" indent="-228600">
              <a:buSzPct val="80000"/>
              <a:buFont typeface="Arial" pitchFamily="34" charset="0"/>
              <a:buChar char="•"/>
              <a:defRPr sz="2000"/>
            </a:lvl2pPr>
            <a:lvl3pPr marL="640080" indent="-182880">
              <a:buClr>
                <a:schemeClr val="accent1"/>
              </a:buClr>
              <a:buSzPct val="80000"/>
              <a:buFont typeface="+mj-lt"/>
              <a:buAutoNum type="arabicPeriod"/>
              <a:defRPr sz="1800"/>
            </a:lvl3pPr>
            <a:lvl4pPr marL="822960" indent="-182880">
              <a:buClr>
                <a:schemeClr val="accent1"/>
              </a:buClr>
              <a:buSzPct val="80000"/>
              <a:buFont typeface="+mj-lt"/>
              <a:buAutoNum type="alphaUcPeriod"/>
              <a:defRPr sz="1600"/>
            </a:lvl4pPr>
            <a:lvl5pPr marL="1005840" indent="-164592">
              <a:buSzPct val="80000"/>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Slide Number Placeholder 5"/>
          <p:cNvSpPr>
            <a:spLocks noGrp="1"/>
          </p:cNvSpPr>
          <p:nvPr>
            <p:ph type="sldNum" sz="quarter" idx="14"/>
          </p:nvPr>
        </p:nvSpPr>
        <p:spPr/>
        <p:txBody>
          <a:bodyPr/>
          <a:lstStyle>
            <a:lvl1pPr>
              <a:defRPr/>
            </a:lvl1pPr>
          </a:lstStyle>
          <a:p>
            <a:pPr>
              <a:defRPr/>
            </a:pPr>
            <a:fld id="{2B739B27-C8D8-435D-81FA-D78BCBB6EC26}" type="slidenum">
              <a:rPr lang="en-US"/>
              <a:pPr>
                <a:defRPr/>
              </a:pPr>
              <a:t>‹Nr.›</a:t>
            </a:fld>
            <a:endParaRPr lang="en-US" dirty="0"/>
          </a:p>
        </p:txBody>
      </p:sp>
      <p:sp>
        <p:nvSpPr>
          <p:cNvPr id="6" name="Date Placeholder 11"/>
          <p:cNvSpPr>
            <a:spLocks noGrp="1"/>
          </p:cNvSpPr>
          <p:nvPr>
            <p:ph type="dt" sz="half" idx="15"/>
          </p:nvPr>
        </p:nvSpPr>
        <p:spPr/>
        <p:txBody>
          <a:bodyPr/>
          <a:lstStyle>
            <a:lvl1pPr>
              <a:defRPr/>
            </a:lvl1pPr>
          </a:lstStyle>
          <a:p>
            <a:pPr>
              <a:defRPr/>
            </a:pPr>
            <a:fld id="{6A8CD777-6178-4520-BF4E-A70EFDEFCFB8}" type="datetime1">
              <a:rPr lang="en-US"/>
              <a:pPr>
                <a:defRPr/>
              </a:pPr>
              <a:t>3/23/2012</a:t>
            </a:fld>
            <a:endParaRPr lang="en-US" dirty="0"/>
          </a:p>
        </p:txBody>
      </p:sp>
      <p:sp>
        <p:nvSpPr>
          <p:cNvPr id="7" name="Footer Placeholder 13"/>
          <p:cNvSpPr>
            <a:spLocks noGrp="1"/>
          </p:cNvSpPr>
          <p:nvPr>
            <p:ph type="ftr" sz="quarter" idx="16"/>
          </p:nvPr>
        </p:nvSpPr>
        <p:spPr/>
        <p:txBody>
          <a:bodyPr/>
          <a:lstStyle>
            <a:lvl1pPr>
              <a:defRPr/>
            </a:lvl1pPr>
          </a:lstStyle>
          <a:p>
            <a:pPr>
              <a:defRPr/>
            </a:pPr>
            <a:r>
              <a:rPr lang="en-US"/>
              <a:t>Proprietary &amp; Confidential</a:t>
            </a:r>
            <a:endParaRPr lang="en-US" dirty="0"/>
          </a:p>
        </p:txBody>
      </p:sp>
    </p:spTree>
  </p:cSld>
  <p:clrMapOvr>
    <a:masterClrMapping/>
  </p:clrMapOvr>
  <p:transition>
    <p:fade/>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1344216" y="1651004"/>
            <a:ext cx="4114800" cy="4652433"/>
          </a:xfrm>
          <a:prstGeom prst="rect">
            <a:avLst/>
          </a:prstGeo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344216" y="7156452"/>
            <a:ext cx="4114800" cy="1073149"/>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5" name="Slide Number Placeholder 5"/>
          <p:cNvSpPr>
            <a:spLocks noGrp="1"/>
          </p:cNvSpPr>
          <p:nvPr>
            <p:ph type="sldNum" sz="quarter" idx="10"/>
          </p:nvPr>
        </p:nvSpPr>
        <p:spPr/>
        <p:txBody>
          <a:bodyPr/>
          <a:lstStyle>
            <a:lvl1pPr>
              <a:defRPr/>
            </a:lvl1pPr>
          </a:lstStyle>
          <a:p>
            <a:pPr>
              <a:defRPr/>
            </a:pPr>
            <a:fld id="{702A8049-4B50-4D18-9496-4D4D091511A3}" type="slidenum">
              <a:rPr lang="en-US"/>
              <a:pPr>
                <a:defRPr/>
              </a:pPr>
              <a:t>‹Nr.›</a:t>
            </a:fld>
            <a:endParaRPr lang="en-US" dirty="0"/>
          </a:p>
        </p:txBody>
      </p:sp>
      <p:sp>
        <p:nvSpPr>
          <p:cNvPr id="6" name="Date Placeholder 11"/>
          <p:cNvSpPr>
            <a:spLocks noGrp="1"/>
          </p:cNvSpPr>
          <p:nvPr>
            <p:ph type="dt" sz="half" idx="11"/>
          </p:nvPr>
        </p:nvSpPr>
        <p:spPr/>
        <p:txBody>
          <a:bodyPr/>
          <a:lstStyle>
            <a:lvl1pPr>
              <a:defRPr/>
            </a:lvl1pPr>
          </a:lstStyle>
          <a:p>
            <a:pPr>
              <a:defRPr/>
            </a:pPr>
            <a:fld id="{0F05D557-DE73-49AE-A272-8C7D3BDB0345}" type="datetime1">
              <a:rPr lang="en-US"/>
              <a:pPr>
                <a:defRPr/>
              </a:pPr>
              <a:t>3/23/2012</a:t>
            </a:fld>
            <a:endParaRPr lang="en-US" dirty="0"/>
          </a:p>
        </p:txBody>
      </p:sp>
      <p:sp>
        <p:nvSpPr>
          <p:cNvPr id="7" name="Footer Placeholder 13"/>
          <p:cNvSpPr>
            <a:spLocks noGrp="1"/>
          </p:cNvSpPr>
          <p:nvPr>
            <p:ph type="ftr" sz="quarter" idx="12"/>
          </p:nvPr>
        </p:nvSpPr>
        <p:spPr/>
        <p:txBody>
          <a:bodyPr/>
          <a:lstStyle>
            <a:lvl1pPr>
              <a:defRPr/>
            </a:lvl1pPr>
          </a:lstStyle>
          <a:p>
            <a:pPr>
              <a:defRPr/>
            </a:pPr>
            <a:r>
              <a:rPr lang="en-US"/>
              <a:t>Proprietary &amp; Confidential</a:t>
            </a:r>
            <a:endParaRPr lang="en-US" dirty="0"/>
          </a:p>
        </p:txBody>
      </p:sp>
    </p:spTree>
  </p:cSld>
  <p:clrMapOvr>
    <a:masterClrMapping/>
  </p:clrMapOvr>
  <p:transition>
    <p:fade/>
  </p:transition>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178597" y="332319"/>
            <a:ext cx="6500813" cy="1003300"/>
          </a:xfrm>
          <a:prstGeom prst="rect">
            <a:avLst/>
          </a:prstGeom>
        </p:spPr>
        <p:txBody>
          <a:bodyPr/>
          <a:lstStyle/>
          <a:p>
            <a:r>
              <a:rPr lang="en-US" dirty="0" smtClean="0"/>
              <a:t>Click to edit Master title style</a:t>
            </a:r>
            <a:endParaRPr lang="en-US" dirty="0"/>
          </a:p>
        </p:txBody>
      </p:sp>
      <p:sp>
        <p:nvSpPr>
          <p:cNvPr id="3" name="Vertical Text Placeholder 2"/>
          <p:cNvSpPr>
            <a:spLocks noGrp="1"/>
          </p:cNvSpPr>
          <p:nvPr>
            <p:ph type="body" orient="vert" idx="1"/>
          </p:nvPr>
        </p:nvSpPr>
        <p:spPr>
          <a:xfrm>
            <a:off x="178597" y="1651000"/>
            <a:ext cx="6500813" cy="6355080"/>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5"/>
          <p:cNvSpPr>
            <a:spLocks noGrp="1"/>
          </p:cNvSpPr>
          <p:nvPr>
            <p:ph type="sldNum" sz="quarter" idx="10"/>
          </p:nvPr>
        </p:nvSpPr>
        <p:spPr/>
        <p:txBody>
          <a:bodyPr/>
          <a:lstStyle>
            <a:lvl1pPr>
              <a:defRPr/>
            </a:lvl1pPr>
          </a:lstStyle>
          <a:p>
            <a:pPr>
              <a:defRPr/>
            </a:pPr>
            <a:fld id="{CBD7D717-FA23-4938-9C59-4E7C3C1BCF15}" type="slidenum">
              <a:rPr lang="en-US"/>
              <a:pPr>
                <a:defRPr/>
              </a:pPr>
              <a:t>‹Nr.›</a:t>
            </a:fld>
            <a:endParaRPr lang="en-US" dirty="0"/>
          </a:p>
        </p:txBody>
      </p:sp>
      <p:sp>
        <p:nvSpPr>
          <p:cNvPr id="5" name="Date Placeholder 11"/>
          <p:cNvSpPr>
            <a:spLocks noGrp="1"/>
          </p:cNvSpPr>
          <p:nvPr>
            <p:ph type="dt" sz="half" idx="11"/>
          </p:nvPr>
        </p:nvSpPr>
        <p:spPr/>
        <p:txBody>
          <a:bodyPr/>
          <a:lstStyle>
            <a:lvl1pPr>
              <a:defRPr/>
            </a:lvl1pPr>
          </a:lstStyle>
          <a:p>
            <a:pPr>
              <a:defRPr/>
            </a:pPr>
            <a:fld id="{A5E02AAE-5D81-45CE-BA2A-2C33E28168C4}" type="datetime1">
              <a:rPr lang="en-US"/>
              <a:pPr>
                <a:defRPr/>
              </a:pPr>
              <a:t>3/23/2012</a:t>
            </a:fld>
            <a:endParaRPr lang="en-US" dirty="0"/>
          </a:p>
        </p:txBody>
      </p:sp>
      <p:sp>
        <p:nvSpPr>
          <p:cNvPr id="6" name="Footer Placeholder 13"/>
          <p:cNvSpPr>
            <a:spLocks noGrp="1"/>
          </p:cNvSpPr>
          <p:nvPr>
            <p:ph type="ftr" sz="quarter" idx="12"/>
          </p:nvPr>
        </p:nvSpPr>
        <p:spPr/>
        <p:txBody>
          <a:bodyPr/>
          <a:lstStyle>
            <a:lvl1pPr>
              <a:defRPr/>
            </a:lvl1pPr>
          </a:lstStyle>
          <a:p>
            <a:pPr>
              <a:defRPr/>
            </a:pPr>
            <a:r>
              <a:rPr lang="en-US"/>
              <a:t>Proprietary &amp; Confidential</a:t>
            </a:r>
            <a:endParaRPr lang="en-US" dirty="0"/>
          </a:p>
        </p:txBody>
      </p:sp>
    </p:spTree>
  </p:cSld>
  <p:clrMapOvr>
    <a:masterClrMapping/>
  </p:clrMapOvr>
  <p:transition>
    <p:fade/>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Vertical Title and Text">
    <p:spTree>
      <p:nvGrpSpPr>
        <p:cNvPr id="1" name=""/>
        <p:cNvGrpSpPr/>
        <p:nvPr/>
      </p:nvGrpSpPr>
      <p:grpSpPr>
        <a:xfrm>
          <a:off x="0" y="0"/>
          <a:ext cx="0" cy="0"/>
          <a:chOff x="0" y="0"/>
          <a:chExt cx="0" cy="0"/>
        </a:xfrm>
      </p:grpSpPr>
      <p:sp>
        <p:nvSpPr>
          <p:cNvPr id="4" name="Title 1"/>
          <p:cNvSpPr txBox="1">
            <a:spLocks/>
          </p:cNvSpPr>
          <p:nvPr userDrawn="1"/>
        </p:nvSpPr>
        <p:spPr>
          <a:xfrm>
            <a:off x="179388" y="331791"/>
            <a:ext cx="6500812" cy="1003300"/>
          </a:xfrm>
          <a:prstGeom prst="rect">
            <a:avLst/>
          </a:prstGeom>
        </p:spPr>
        <p:txBody>
          <a:bodyPr/>
          <a:lstStyle/>
          <a:p>
            <a:pPr eaLnBrk="0" hangingPunct="0">
              <a:defRPr/>
            </a:pPr>
            <a:r>
              <a:rPr lang="en-US" sz="3600">
                <a:solidFill>
                  <a:schemeClr val="bg1"/>
                </a:solidFill>
                <a:latin typeface="+mj-lt"/>
                <a:ea typeface="+mj-ea"/>
                <a:cs typeface="+mj-cs"/>
              </a:rPr>
              <a:t>Click to edit Master title style</a:t>
            </a:r>
            <a:endParaRPr lang="en-US" sz="3600" dirty="0">
              <a:solidFill>
                <a:schemeClr val="bg1"/>
              </a:solidFill>
              <a:latin typeface="+mj-lt"/>
              <a:ea typeface="+mj-ea"/>
              <a:cs typeface="+mj-cs"/>
            </a:endParaRPr>
          </a:p>
        </p:txBody>
      </p:sp>
      <p:sp>
        <p:nvSpPr>
          <p:cNvPr id="2" name="Vertical Title 1"/>
          <p:cNvSpPr>
            <a:spLocks noGrp="1"/>
          </p:cNvSpPr>
          <p:nvPr>
            <p:ph type="title" orient="vert"/>
          </p:nvPr>
        </p:nvSpPr>
        <p:spPr>
          <a:xfrm>
            <a:off x="4972051" y="1651005"/>
            <a:ext cx="1707356" cy="6517217"/>
          </a:xfrm>
          <a:prstGeom prst="rect">
            <a:avLst/>
          </a:prstGeom>
        </p:spPr>
        <p:txBody>
          <a:bodyPr vert="eaVert"/>
          <a:lstStyle>
            <a:lvl1pPr>
              <a:defRPr>
                <a:solidFill>
                  <a:schemeClr val="accent1"/>
                </a:solidFill>
              </a:defRPr>
            </a:lvl1pPr>
          </a:lstStyle>
          <a:p>
            <a:r>
              <a:rPr lang="en-US" dirty="0" smtClean="0"/>
              <a:t>Click to edit Master title style</a:t>
            </a:r>
            <a:endParaRPr lang="en-US" dirty="0"/>
          </a:p>
        </p:txBody>
      </p:sp>
      <p:sp>
        <p:nvSpPr>
          <p:cNvPr id="10" name="Content Placeholder 3"/>
          <p:cNvSpPr>
            <a:spLocks noGrp="1"/>
          </p:cNvSpPr>
          <p:nvPr>
            <p:ph sz="half" idx="13"/>
          </p:nvPr>
        </p:nvSpPr>
        <p:spPr>
          <a:xfrm rot="5400000">
            <a:off x="-467847" y="2750962"/>
            <a:ext cx="6275771" cy="4072862"/>
          </a:xfrm>
          <a:prstGeom prst="rect">
            <a:avLst/>
          </a:prstGeom>
        </p:spPr>
        <p:txBody>
          <a:bodyPr/>
          <a:lstStyle>
            <a:lvl1pPr marL="0" indent="0">
              <a:buSzPct val="80000"/>
              <a:buNone/>
              <a:defRPr sz="2400"/>
            </a:lvl1pPr>
            <a:lvl2pPr marL="457200" indent="-228600">
              <a:buSzPct val="80000"/>
              <a:buFont typeface="Arial" pitchFamily="34" charset="0"/>
              <a:buChar char="•"/>
              <a:defRPr sz="2000"/>
            </a:lvl2pPr>
            <a:lvl3pPr marL="640080" indent="-182880">
              <a:buClr>
                <a:schemeClr val="accent1"/>
              </a:buClr>
              <a:buSzPct val="80000"/>
              <a:buFont typeface="+mj-lt"/>
              <a:buAutoNum type="arabicPeriod"/>
              <a:defRPr sz="1800"/>
            </a:lvl3pPr>
            <a:lvl4pPr marL="822960" indent="-182880">
              <a:buClr>
                <a:schemeClr val="accent1"/>
              </a:buClr>
              <a:buSzPct val="80000"/>
              <a:buFont typeface="+mj-lt"/>
              <a:buAutoNum type="alphaUcPeriod"/>
              <a:defRPr sz="1600"/>
            </a:lvl4pPr>
            <a:lvl5pPr marL="1005840" indent="-164592">
              <a:buSzPct val="80000"/>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Slide Number Placeholder 5"/>
          <p:cNvSpPr>
            <a:spLocks noGrp="1"/>
          </p:cNvSpPr>
          <p:nvPr>
            <p:ph type="sldNum" sz="quarter" idx="14"/>
          </p:nvPr>
        </p:nvSpPr>
        <p:spPr/>
        <p:txBody>
          <a:bodyPr/>
          <a:lstStyle>
            <a:lvl1pPr algn="r" fontAlgn="auto">
              <a:spcBef>
                <a:spcPts val="0"/>
              </a:spcBef>
              <a:spcAft>
                <a:spcPts val="0"/>
              </a:spcAft>
              <a:defRPr sz="1100">
                <a:solidFill>
                  <a:schemeClr val="bg1"/>
                </a:solidFill>
                <a:latin typeface="+mn-lt"/>
              </a:defRPr>
            </a:lvl1pPr>
          </a:lstStyle>
          <a:p>
            <a:pPr>
              <a:defRPr/>
            </a:pPr>
            <a:fld id="{E4839B14-2C1E-4A45-BA21-BE019641415A}" type="slidenum">
              <a:rPr lang="en-US"/>
              <a:pPr>
                <a:defRPr/>
              </a:pPr>
              <a:t>‹Nr.›</a:t>
            </a:fld>
            <a:endParaRPr lang="en-US" dirty="0"/>
          </a:p>
        </p:txBody>
      </p:sp>
      <p:sp>
        <p:nvSpPr>
          <p:cNvPr id="6" name="Date Placeholder 11"/>
          <p:cNvSpPr>
            <a:spLocks noGrp="1"/>
          </p:cNvSpPr>
          <p:nvPr>
            <p:ph type="dt" sz="half" idx="15"/>
          </p:nvPr>
        </p:nvSpPr>
        <p:spPr/>
        <p:txBody>
          <a:bodyPr/>
          <a:lstStyle>
            <a:lvl1pPr algn="l">
              <a:defRPr sz="900">
                <a:solidFill>
                  <a:schemeClr val="bg1"/>
                </a:solidFill>
              </a:defRPr>
            </a:lvl1pPr>
          </a:lstStyle>
          <a:p>
            <a:pPr>
              <a:defRPr/>
            </a:pPr>
            <a:fld id="{49099FF7-1E98-4A9F-9933-1955EF8F56F7}" type="datetime1">
              <a:rPr lang="en-US"/>
              <a:pPr>
                <a:defRPr/>
              </a:pPr>
              <a:t>3/23/2012</a:t>
            </a:fld>
            <a:endParaRPr lang="en-US" dirty="0"/>
          </a:p>
        </p:txBody>
      </p:sp>
      <p:sp>
        <p:nvSpPr>
          <p:cNvPr id="7" name="Footer Placeholder 13"/>
          <p:cNvSpPr>
            <a:spLocks noGrp="1"/>
          </p:cNvSpPr>
          <p:nvPr>
            <p:ph type="ftr" sz="quarter" idx="16"/>
          </p:nvPr>
        </p:nvSpPr>
        <p:spPr/>
        <p:txBody>
          <a:bodyPr/>
          <a:lstStyle>
            <a:lvl1pPr algn="ctr">
              <a:defRPr sz="1000">
                <a:solidFill>
                  <a:schemeClr val="bg1"/>
                </a:solidFill>
              </a:defRPr>
            </a:lvl1pPr>
          </a:lstStyle>
          <a:p>
            <a:pPr>
              <a:defRPr/>
            </a:pPr>
            <a:r>
              <a:rPr lang="en-US"/>
              <a:t>Proprietary &amp; Confidential</a:t>
            </a:r>
            <a:endParaRPr lang="en-US" dirty="0"/>
          </a:p>
        </p:txBody>
      </p:sp>
    </p:spTree>
  </p:cSld>
  <p:clrMapOvr>
    <a:masterClrMapping/>
  </p:clrMapOvr>
  <p:transition>
    <p:fade/>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pic>
        <p:nvPicPr>
          <p:cNvPr id="4" name="Picture 5" descr="PowerPoint-Template-Background_with-Ribbon_final.png"/>
          <p:cNvPicPr>
            <a:picLocks noChangeAspect="1"/>
          </p:cNvPicPr>
          <p:nvPr userDrawn="1"/>
        </p:nvPicPr>
        <p:blipFill>
          <a:blip r:embed="rId2" cstate="print"/>
          <a:srcRect/>
          <a:stretch>
            <a:fillRect/>
          </a:stretch>
        </p:blipFill>
        <p:spPr bwMode="auto">
          <a:xfrm>
            <a:off x="0" y="3"/>
            <a:ext cx="6889750" cy="9145588"/>
          </a:xfrm>
          <a:prstGeom prst="rect">
            <a:avLst/>
          </a:prstGeom>
          <a:noFill/>
          <a:ln w="9525">
            <a:noFill/>
            <a:miter lim="800000"/>
            <a:headEnd/>
            <a:tailEnd/>
          </a:ln>
        </p:spPr>
      </p:pic>
      <p:sp>
        <p:nvSpPr>
          <p:cNvPr id="2" name="Title 1"/>
          <p:cNvSpPr>
            <a:spLocks noGrp="1"/>
          </p:cNvSpPr>
          <p:nvPr>
            <p:ph type="ctrTitle"/>
          </p:nvPr>
        </p:nvSpPr>
        <p:spPr>
          <a:xfrm>
            <a:off x="760022" y="4165043"/>
            <a:ext cx="5711350" cy="1549400"/>
          </a:xfrm>
          <a:prstGeom prst="rect">
            <a:avLst/>
          </a:prstGeom>
        </p:spPr>
        <p:txBody>
          <a:bodyPr anchor="t"/>
          <a:lstStyle>
            <a:lvl1pPr algn="l">
              <a:defRPr>
                <a:solidFill>
                  <a:schemeClr val="accent1"/>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748148" y="4805123"/>
            <a:ext cx="5723225" cy="2336800"/>
          </a:xfrm>
          <a:prstGeom prst="rect">
            <a:avLst/>
          </a:prstGeom>
        </p:spPr>
        <p:txBody>
          <a:bodyPr>
            <a:normAutofit/>
          </a:bodyPr>
          <a:lstStyle>
            <a:lvl1pPr marL="0" indent="0" algn="l">
              <a:buNone/>
              <a:defRPr sz="2800">
                <a:solidFill>
                  <a:srgbClr val="595959"/>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Tree>
  </p:cSld>
  <p:clrMapOvr>
    <a:masterClrMapping/>
  </p:clrMapOvr>
  <p:transition>
    <p:fade/>
  </p:transition>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78597" y="332319"/>
            <a:ext cx="6500813" cy="1003300"/>
          </a:xfrm>
          <a:prstGeom prst="rect">
            <a:avLst/>
          </a:prstGeom>
        </p:spPr>
        <p:txBody>
          <a:bodyPr/>
          <a:lstStyle/>
          <a:p>
            <a:r>
              <a:rPr lang="en-US" dirty="0" smtClean="0"/>
              <a:t>Click to edit Master title style</a:t>
            </a:r>
            <a:endParaRPr lang="en-US" dirty="0"/>
          </a:p>
        </p:txBody>
      </p:sp>
      <p:sp>
        <p:nvSpPr>
          <p:cNvPr id="7" name="Content Placeholder 3"/>
          <p:cNvSpPr>
            <a:spLocks noGrp="1"/>
          </p:cNvSpPr>
          <p:nvPr>
            <p:ph sz="half" idx="2"/>
          </p:nvPr>
        </p:nvSpPr>
        <p:spPr>
          <a:xfrm>
            <a:off x="171870" y="1835972"/>
            <a:ext cx="6423912" cy="6136640"/>
          </a:xfrm>
          <a:prstGeom prst="rect">
            <a:avLst/>
          </a:prstGeom>
        </p:spPr>
        <p:txBody>
          <a:bodyPr/>
          <a:lstStyle>
            <a:lvl1pPr marL="0" indent="0">
              <a:buSzPct val="80000"/>
              <a:buNone/>
              <a:defRPr sz="2400"/>
            </a:lvl1pPr>
            <a:lvl2pPr marL="457200" indent="-228600">
              <a:buSzPct val="80000"/>
              <a:buFont typeface="Arial" pitchFamily="34" charset="0"/>
              <a:buChar char="•"/>
              <a:defRPr sz="2000"/>
            </a:lvl2pPr>
            <a:lvl3pPr marL="640080" indent="-182880">
              <a:buClr>
                <a:schemeClr val="accent1"/>
              </a:buClr>
              <a:buSzPct val="80000"/>
              <a:buFont typeface="+mj-lt"/>
              <a:buAutoNum type="arabicPeriod"/>
              <a:defRPr sz="1800"/>
            </a:lvl3pPr>
            <a:lvl4pPr marL="822960" indent="-182880">
              <a:buClr>
                <a:schemeClr val="accent1"/>
              </a:buClr>
              <a:buSzPct val="80000"/>
              <a:buFont typeface="+mj-lt"/>
              <a:buAutoNum type="alphaUcPeriod"/>
              <a:defRPr sz="1600"/>
            </a:lvl4pPr>
            <a:lvl5pPr marL="1005840" indent="-164592">
              <a:buSzPct val="80000"/>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Slide Number Placeholder 5"/>
          <p:cNvSpPr>
            <a:spLocks noGrp="1"/>
          </p:cNvSpPr>
          <p:nvPr>
            <p:ph type="sldNum" sz="quarter" idx="10"/>
          </p:nvPr>
        </p:nvSpPr>
        <p:spPr/>
        <p:txBody>
          <a:bodyPr/>
          <a:lstStyle>
            <a:lvl1pPr>
              <a:defRPr/>
            </a:lvl1pPr>
          </a:lstStyle>
          <a:p>
            <a:pPr>
              <a:defRPr/>
            </a:pPr>
            <a:fld id="{1E34CC4A-867C-4D8E-9D95-9106E24C08BC}" type="slidenum">
              <a:rPr lang="en-US"/>
              <a:pPr>
                <a:defRPr/>
              </a:pPr>
              <a:t>‹Nr.›</a:t>
            </a:fld>
            <a:endParaRPr lang="en-US" dirty="0"/>
          </a:p>
        </p:txBody>
      </p:sp>
      <p:sp>
        <p:nvSpPr>
          <p:cNvPr id="5" name="Date Placeholder 11"/>
          <p:cNvSpPr>
            <a:spLocks noGrp="1"/>
          </p:cNvSpPr>
          <p:nvPr>
            <p:ph type="dt" sz="half" idx="11"/>
          </p:nvPr>
        </p:nvSpPr>
        <p:spPr/>
        <p:txBody>
          <a:bodyPr/>
          <a:lstStyle>
            <a:lvl1pPr>
              <a:defRPr/>
            </a:lvl1pPr>
          </a:lstStyle>
          <a:p>
            <a:pPr>
              <a:defRPr/>
            </a:pPr>
            <a:fld id="{3635BEBB-9B96-4D1B-8E66-1EE085C2A0D7}" type="datetime1">
              <a:rPr lang="en-US"/>
              <a:pPr>
                <a:defRPr/>
              </a:pPr>
              <a:t>3/23/2012</a:t>
            </a:fld>
            <a:endParaRPr lang="en-US" dirty="0"/>
          </a:p>
        </p:txBody>
      </p:sp>
      <p:sp>
        <p:nvSpPr>
          <p:cNvPr id="6" name="Footer Placeholder 13"/>
          <p:cNvSpPr>
            <a:spLocks noGrp="1"/>
          </p:cNvSpPr>
          <p:nvPr>
            <p:ph type="ftr" sz="quarter" idx="12"/>
          </p:nvPr>
        </p:nvSpPr>
        <p:spPr/>
        <p:txBody>
          <a:bodyPr/>
          <a:lstStyle>
            <a:lvl1pPr>
              <a:defRPr/>
            </a:lvl1pPr>
          </a:lstStyle>
          <a:p>
            <a:pPr>
              <a:defRPr/>
            </a:pPr>
            <a:r>
              <a:rPr lang="en-US"/>
              <a:t>Proprietary &amp; Confidential</a:t>
            </a:r>
            <a:endParaRPr lang="en-US" dirty="0"/>
          </a:p>
        </p:txBody>
      </p:sp>
    </p:spTree>
  </p:cSld>
  <p:clrMapOvr>
    <a:masterClrMapping/>
  </p:clrMapOvr>
  <p:transition>
    <p:fade/>
  </p:transition>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08970" y="4040095"/>
            <a:ext cx="5829300" cy="3760196"/>
          </a:xfrm>
          <a:prstGeom prst="rect">
            <a:avLst/>
          </a:prstGeom>
        </p:spPr>
        <p:txBody>
          <a:bodyPr anchor="t" anchorCtr="0"/>
          <a:lstStyle>
            <a:lvl1pPr marL="0" indent="0">
              <a:lnSpc>
                <a:spcPct val="80000"/>
              </a:lnSpc>
              <a:spcBef>
                <a:spcPts val="1600"/>
              </a:spcBef>
              <a:buNone/>
              <a:defRPr sz="2000">
                <a:solidFill>
                  <a:srgbClr val="595959"/>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sp>
        <p:nvSpPr>
          <p:cNvPr id="11" name="Title 1"/>
          <p:cNvSpPr>
            <a:spLocks noGrp="1"/>
          </p:cNvSpPr>
          <p:nvPr>
            <p:ph type="title"/>
          </p:nvPr>
        </p:nvSpPr>
        <p:spPr>
          <a:xfrm>
            <a:off x="178597" y="332319"/>
            <a:ext cx="6500813" cy="1003300"/>
          </a:xfrm>
          <a:prstGeom prst="rect">
            <a:avLst/>
          </a:prstGeom>
        </p:spPr>
        <p:txBody>
          <a:bodyPr/>
          <a:lstStyle/>
          <a:p>
            <a:r>
              <a:rPr lang="en-US" dirty="0" smtClean="0"/>
              <a:t>Click to edit Master title style</a:t>
            </a:r>
            <a:endParaRPr lang="en-US" dirty="0"/>
          </a:p>
        </p:txBody>
      </p:sp>
      <p:sp>
        <p:nvSpPr>
          <p:cNvPr id="4" name="Slide Number Placeholder 5"/>
          <p:cNvSpPr>
            <a:spLocks noGrp="1"/>
          </p:cNvSpPr>
          <p:nvPr>
            <p:ph type="sldNum" sz="quarter" idx="10"/>
          </p:nvPr>
        </p:nvSpPr>
        <p:spPr/>
        <p:txBody>
          <a:bodyPr/>
          <a:lstStyle>
            <a:lvl1pPr>
              <a:defRPr/>
            </a:lvl1pPr>
          </a:lstStyle>
          <a:p>
            <a:pPr>
              <a:defRPr/>
            </a:pPr>
            <a:fld id="{2FD4D579-CC2F-445E-A78C-8CF337651D7B}" type="slidenum">
              <a:rPr lang="en-US"/>
              <a:pPr>
                <a:defRPr/>
              </a:pPr>
              <a:t>‹Nr.›</a:t>
            </a:fld>
            <a:endParaRPr lang="en-US" dirty="0"/>
          </a:p>
        </p:txBody>
      </p:sp>
      <p:sp>
        <p:nvSpPr>
          <p:cNvPr id="5" name="Date Placeholder 11"/>
          <p:cNvSpPr>
            <a:spLocks noGrp="1"/>
          </p:cNvSpPr>
          <p:nvPr>
            <p:ph type="dt" sz="half" idx="11"/>
          </p:nvPr>
        </p:nvSpPr>
        <p:spPr/>
        <p:txBody>
          <a:bodyPr/>
          <a:lstStyle>
            <a:lvl1pPr>
              <a:defRPr/>
            </a:lvl1pPr>
          </a:lstStyle>
          <a:p>
            <a:pPr>
              <a:defRPr/>
            </a:pPr>
            <a:fld id="{FAFF1233-E625-4FEC-9546-31C50E8BBD60}" type="datetime1">
              <a:rPr lang="en-US"/>
              <a:pPr>
                <a:defRPr/>
              </a:pPr>
              <a:t>3/23/2012</a:t>
            </a:fld>
            <a:endParaRPr lang="en-US" dirty="0"/>
          </a:p>
        </p:txBody>
      </p:sp>
      <p:sp>
        <p:nvSpPr>
          <p:cNvPr id="6" name="Footer Placeholder 13"/>
          <p:cNvSpPr>
            <a:spLocks noGrp="1"/>
          </p:cNvSpPr>
          <p:nvPr>
            <p:ph type="ftr" sz="quarter" idx="12"/>
          </p:nvPr>
        </p:nvSpPr>
        <p:spPr/>
        <p:txBody>
          <a:bodyPr/>
          <a:lstStyle>
            <a:lvl1pPr>
              <a:defRPr/>
            </a:lvl1pPr>
          </a:lstStyle>
          <a:p>
            <a:pPr>
              <a:defRPr/>
            </a:pPr>
            <a:r>
              <a:rPr lang="en-US"/>
              <a:t>Proprietary &amp; Confidential</a:t>
            </a:r>
            <a:endParaRPr lang="en-US" dirty="0"/>
          </a:p>
        </p:txBody>
      </p:sp>
    </p:spTree>
  </p:cSld>
  <p:clrMapOvr>
    <a:masterClrMapping/>
  </p:clrMapOvr>
  <p:transition>
    <p:fade/>
  </p:transition>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78597" y="332319"/>
            <a:ext cx="6500813" cy="1003300"/>
          </a:xfrm>
          <a:prstGeom prst="rect">
            <a:avLst/>
          </a:prstGeom>
        </p:spPr>
        <p:txBody>
          <a:bodyPr/>
          <a:lstStyle/>
          <a:p>
            <a:r>
              <a:rPr lang="en-US" dirty="0" smtClean="0"/>
              <a:t>Click to edit Master title style</a:t>
            </a:r>
            <a:endParaRPr lang="en-US" dirty="0"/>
          </a:p>
        </p:txBody>
      </p:sp>
      <p:sp>
        <p:nvSpPr>
          <p:cNvPr id="14" name="Content Placeholder 3"/>
          <p:cNvSpPr>
            <a:spLocks noGrp="1"/>
          </p:cNvSpPr>
          <p:nvPr>
            <p:ph sz="half" idx="2"/>
          </p:nvPr>
        </p:nvSpPr>
        <p:spPr>
          <a:xfrm>
            <a:off x="185321" y="1704496"/>
            <a:ext cx="3194447" cy="5567257"/>
          </a:xfrm>
          <a:prstGeom prst="rect">
            <a:avLst/>
          </a:prstGeom>
        </p:spPr>
        <p:txBody>
          <a:bodyPr/>
          <a:lstStyle>
            <a:lvl1pPr marL="0" indent="0">
              <a:buSzPct val="80000"/>
              <a:buNone/>
              <a:defRPr sz="2400"/>
            </a:lvl1pPr>
            <a:lvl2pPr marL="457200" indent="-228600">
              <a:buSzPct val="80000"/>
              <a:buFont typeface="Arial" pitchFamily="34" charset="0"/>
              <a:buChar char="•"/>
              <a:defRPr sz="2000"/>
            </a:lvl2pPr>
            <a:lvl3pPr marL="640080" indent="-182880">
              <a:buClr>
                <a:schemeClr val="accent1"/>
              </a:buClr>
              <a:buSzPct val="80000"/>
              <a:buFont typeface="+mj-lt"/>
              <a:buAutoNum type="arabicPeriod"/>
              <a:defRPr sz="1800"/>
            </a:lvl3pPr>
            <a:lvl4pPr marL="822960" indent="-182880">
              <a:buClr>
                <a:schemeClr val="accent1"/>
              </a:buClr>
              <a:buSzPct val="80000"/>
              <a:buFont typeface="+mj-lt"/>
              <a:buAutoNum type="alphaUcPeriod"/>
              <a:defRPr sz="1600"/>
            </a:lvl4pPr>
            <a:lvl5pPr marL="1005840" indent="-164592">
              <a:buSzPct val="80000"/>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5" name="Content Placeholder 3"/>
          <p:cNvSpPr>
            <a:spLocks noGrp="1"/>
          </p:cNvSpPr>
          <p:nvPr>
            <p:ph sz="half" idx="13"/>
          </p:nvPr>
        </p:nvSpPr>
        <p:spPr>
          <a:xfrm>
            <a:off x="3446233" y="1704496"/>
            <a:ext cx="3194447" cy="5567257"/>
          </a:xfrm>
          <a:prstGeom prst="rect">
            <a:avLst/>
          </a:prstGeom>
        </p:spPr>
        <p:txBody>
          <a:bodyPr/>
          <a:lstStyle>
            <a:lvl1pPr marL="0" indent="0">
              <a:buSzPct val="80000"/>
              <a:buNone/>
              <a:defRPr sz="2400"/>
            </a:lvl1pPr>
            <a:lvl2pPr marL="457200" indent="-228600">
              <a:buSzPct val="80000"/>
              <a:buFont typeface="Arial" pitchFamily="34" charset="0"/>
              <a:buChar char="•"/>
              <a:defRPr sz="2000"/>
            </a:lvl2pPr>
            <a:lvl3pPr marL="640080" indent="-182880">
              <a:buClr>
                <a:schemeClr val="accent1"/>
              </a:buClr>
              <a:buSzPct val="80000"/>
              <a:buFont typeface="+mj-lt"/>
              <a:buAutoNum type="arabicPeriod"/>
              <a:defRPr sz="1800"/>
            </a:lvl3pPr>
            <a:lvl4pPr marL="822960" indent="-182880">
              <a:buClr>
                <a:schemeClr val="accent1"/>
              </a:buClr>
              <a:buSzPct val="80000"/>
              <a:buFont typeface="+mj-lt"/>
              <a:buAutoNum type="alphaUcPeriod"/>
              <a:defRPr sz="1600"/>
            </a:lvl4pPr>
            <a:lvl5pPr marL="1005840" indent="-164592">
              <a:buSzPct val="80000"/>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Slide Number Placeholder 5"/>
          <p:cNvSpPr>
            <a:spLocks noGrp="1"/>
          </p:cNvSpPr>
          <p:nvPr>
            <p:ph type="sldNum" sz="quarter" idx="14"/>
          </p:nvPr>
        </p:nvSpPr>
        <p:spPr/>
        <p:txBody>
          <a:bodyPr/>
          <a:lstStyle>
            <a:lvl1pPr>
              <a:defRPr/>
            </a:lvl1pPr>
          </a:lstStyle>
          <a:p>
            <a:pPr>
              <a:defRPr/>
            </a:pPr>
            <a:fld id="{821D2947-5C82-4472-9870-7FE9D6A108D5}" type="slidenum">
              <a:rPr lang="en-US"/>
              <a:pPr>
                <a:defRPr/>
              </a:pPr>
              <a:t>‹Nr.›</a:t>
            </a:fld>
            <a:endParaRPr lang="en-US" dirty="0"/>
          </a:p>
        </p:txBody>
      </p:sp>
      <p:sp>
        <p:nvSpPr>
          <p:cNvPr id="6" name="Date Placeholder 11"/>
          <p:cNvSpPr>
            <a:spLocks noGrp="1"/>
          </p:cNvSpPr>
          <p:nvPr>
            <p:ph type="dt" sz="half" idx="15"/>
          </p:nvPr>
        </p:nvSpPr>
        <p:spPr/>
        <p:txBody>
          <a:bodyPr/>
          <a:lstStyle>
            <a:lvl1pPr>
              <a:defRPr/>
            </a:lvl1pPr>
          </a:lstStyle>
          <a:p>
            <a:pPr>
              <a:defRPr/>
            </a:pPr>
            <a:fld id="{09F36AA0-81B5-4EC6-8690-A217821235B4}" type="datetime1">
              <a:rPr lang="en-US"/>
              <a:pPr>
                <a:defRPr/>
              </a:pPr>
              <a:t>3/23/2012</a:t>
            </a:fld>
            <a:endParaRPr lang="en-US" dirty="0"/>
          </a:p>
        </p:txBody>
      </p:sp>
      <p:sp>
        <p:nvSpPr>
          <p:cNvPr id="7" name="Footer Placeholder 13"/>
          <p:cNvSpPr>
            <a:spLocks noGrp="1"/>
          </p:cNvSpPr>
          <p:nvPr>
            <p:ph type="ftr" sz="quarter" idx="16"/>
          </p:nvPr>
        </p:nvSpPr>
        <p:spPr/>
        <p:txBody>
          <a:bodyPr/>
          <a:lstStyle>
            <a:lvl1pPr>
              <a:defRPr/>
            </a:lvl1pPr>
          </a:lstStyle>
          <a:p>
            <a:pPr>
              <a:defRPr/>
            </a:pPr>
            <a:r>
              <a:rPr lang="en-US"/>
              <a:t>Proprietary &amp; Confidential</a:t>
            </a:r>
            <a:endParaRPr lang="en-US" dirty="0"/>
          </a:p>
        </p:txBody>
      </p:sp>
    </p:spTree>
  </p:cSld>
  <p:clrMapOvr>
    <a:masterClrMapping/>
  </p:clrMapOvr>
  <p:transition>
    <p:fade/>
  </p:transition>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78597" y="332319"/>
            <a:ext cx="6500813" cy="1003300"/>
          </a:xfrm>
          <a:prstGeom prst="rect">
            <a:avLst/>
          </a:prstGeom>
        </p:spPr>
        <p:txBody>
          <a:bodyPr/>
          <a:lstStyle>
            <a:lvl1pPr>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178597" y="1656292"/>
            <a:ext cx="3194447" cy="853016"/>
          </a:xfrm>
          <a:prstGeom prst="rect">
            <a:avLst/>
          </a:prstGeom>
        </p:spPr>
        <p:txBody>
          <a:bodyPr anchor="ctr"/>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178597" y="2600965"/>
            <a:ext cx="3194447" cy="5567257"/>
          </a:xfrm>
          <a:prstGeom prst="rect">
            <a:avLst/>
          </a:prstGeom>
        </p:spPr>
        <p:txBody>
          <a:bodyPr/>
          <a:lstStyle>
            <a:lvl1pPr marL="0" indent="0">
              <a:buSzPct val="80000"/>
              <a:buNone/>
              <a:defRPr sz="2400"/>
            </a:lvl1pPr>
            <a:lvl2pPr marL="457200" indent="-228600">
              <a:buSzPct val="80000"/>
              <a:buFont typeface="Arial" pitchFamily="34" charset="0"/>
              <a:buChar char="•"/>
              <a:defRPr sz="2000"/>
            </a:lvl2pPr>
            <a:lvl3pPr marL="640080" indent="-182880">
              <a:buClr>
                <a:schemeClr val="accent1"/>
              </a:buClr>
              <a:buSzPct val="80000"/>
              <a:buFont typeface="+mj-lt"/>
              <a:buAutoNum type="arabicPeriod"/>
              <a:defRPr sz="1800"/>
            </a:lvl3pPr>
            <a:lvl4pPr marL="822960" indent="-182880">
              <a:buClr>
                <a:schemeClr val="accent1"/>
              </a:buClr>
              <a:buSzPct val="80000"/>
              <a:buFont typeface="+mj-lt"/>
              <a:buAutoNum type="alphaUcPeriod"/>
              <a:defRPr sz="1600"/>
            </a:lvl4pPr>
            <a:lvl5pPr marL="1005840" indent="-164592">
              <a:buSzPct val="80000"/>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3483769" y="1656292"/>
            <a:ext cx="3195638" cy="853016"/>
          </a:xfrm>
          <a:prstGeom prst="rect">
            <a:avLst/>
          </a:prstGeom>
        </p:spPr>
        <p:txBody>
          <a:bodyPr anchor="ctr"/>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16" name="Content Placeholder 3"/>
          <p:cNvSpPr>
            <a:spLocks noGrp="1"/>
          </p:cNvSpPr>
          <p:nvPr>
            <p:ph sz="half" idx="13"/>
          </p:nvPr>
        </p:nvSpPr>
        <p:spPr>
          <a:xfrm>
            <a:off x="3473127" y="2600965"/>
            <a:ext cx="3194447" cy="5567257"/>
          </a:xfrm>
          <a:prstGeom prst="rect">
            <a:avLst/>
          </a:prstGeom>
        </p:spPr>
        <p:txBody>
          <a:bodyPr/>
          <a:lstStyle>
            <a:lvl1pPr marL="0" indent="0">
              <a:buSzPct val="80000"/>
              <a:buNone/>
              <a:defRPr sz="2400"/>
            </a:lvl1pPr>
            <a:lvl2pPr marL="457200" indent="-228600">
              <a:buSzPct val="80000"/>
              <a:buFont typeface="Arial" pitchFamily="34" charset="0"/>
              <a:buChar char="•"/>
              <a:defRPr sz="2000"/>
            </a:lvl2pPr>
            <a:lvl3pPr marL="640080" indent="-182880">
              <a:buClr>
                <a:schemeClr val="accent1"/>
              </a:buClr>
              <a:buSzPct val="80000"/>
              <a:buFont typeface="+mj-lt"/>
              <a:buAutoNum type="arabicPeriod"/>
              <a:defRPr sz="1800"/>
            </a:lvl3pPr>
            <a:lvl4pPr marL="822960" indent="-182880">
              <a:buClr>
                <a:schemeClr val="accent1"/>
              </a:buClr>
              <a:buSzPct val="80000"/>
              <a:buFont typeface="+mj-lt"/>
              <a:buAutoNum type="alphaUcPeriod"/>
              <a:defRPr sz="1600"/>
            </a:lvl4pPr>
            <a:lvl5pPr marL="1005840" indent="-164592">
              <a:buSzPct val="80000"/>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Slide Number Placeholder 5"/>
          <p:cNvSpPr>
            <a:spLocks noGrp="1"/>
          </p:cNvSpPr>
          <p:nvPr>
            <p:ph type="sldNum" sz="quarter" idx="14"/>
          </p:nvPr>
        </p:nvSpPr>
        <p:spPr/>
        <p:txBody>
          <a:bodyPr/>
          <a:lstStyle>
            <a:lvl1pPr>
              <a:defRPr/>
            </a:lvl1pPr>
          </a:lstStyle>
          <a:p>
            <a:pPr>
              <a:defRPr/>
            </a:pPr>
            <a:fld id="{4CDC6628-1595-420D-802C-5AD262109C49}" type="slidenum">
              <a:rPr lang="en-US"/>
              <a:pPr>
                <a:defRPr/>
              </a:pPr>
              <a:t>‹Nr.›</a:t>
            </a:fld>
            <a:endParaRPr lang="en-US" dirty="0"/>
          </a:p>
        </p:txBody>
      </p:sp>
      <p:sp>
        <p:nvSpPr>
          <p:cNvPr id="8" name="Date Placeholder 11"/>
          <p:cNvSpPr>
            <a:spLocks noGrp="1"/>
          </p:cNvSpPr>
          <p:nvPr>
            <p:ph type="dt" sz="half" idx="15"/>
          </p:nvPr>
        </p:nvSpPr>
        <p:spPr/>
        <p:txBody>
          <a:bodyPr/>
          <a:lstStyle>
            <a:lvl1pPr>
              <a:defRPr/>
            </a:lvl1pPr>
          </a:lstStyle>
          <a:p>
            <a:pPr>
              <a:defRPr/>
            </a:pPr>
            <a:fld id="{2ABADAFD-769D-4AB7-9A1C-B8059C901E53}" type="datetime1">
              <a:rPr lang="en-US"/>
              <a:pPr>
                <a:defRPr/>
              </a:pPr>
              <a:t>3/23/2012</a:t>
            </a:fld>
            <a:endParaRPr lang="en-US" dirty="0"/>
          </a:p>
        </p:txBody>
      </p:sp>
      <p:sp>
        <p:nvSpPr>
          <p:cNvPr id="9" name="Footer Placeholder 13"/>
          <p:cNvSpPr>
            <a:spLocks noGrp="1"/>
          </p:cNvSpPr>
          <p:nvPr>
            <p:ph type="ftr" sz="quarter" idx="16"/>
          </p:nvPr>
        </p:nvSpPr>
        <p:spPr/>
        <p:txBody>
          <a:bodyPr/>
          <a:lstStyle>
            <a:lvl1pPr>
              <a:defRPr/>
            </a:lvl1pPr>
          </a:lstStyle>
          <a:p>
            <a:pPr>
              <a:defRPr/>
            </a:pPr>
            <a:r>
              <a:rPr lang="en-US"/>
              <a:t>Proprietary &amp; Confidential</a:t>
            </a:r>
            <a:endParaRPr lang="en-US" dirty="0"/>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78597" y="332319"/>
            <a:ext cx="6500813" cy="1003300"/>
          </a:xfrm>
          <a:prstGeom prst="rect">
            <a:avLst/>
          </a:prstGeom>
        </p:spPr>
        <p:txBody>
          <a:bodyPr/>
          <a:lstStyle>
            <a:lvl1pPr>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178597" y="1656292"/>
            <a:ext cx="3194447" cy="853016"/>
          </a:xfrm>
          <a:prstGeom prst="rect">
            <a:avLst/>
          </a:prstGeom>
        </p:spPr>
        <p:txBody>
          <a:bodyPr anchor="ctr"/>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178597" y="2600965"/>
            <a:ext cx="3194447" cy="5567257"/>
          </a:xfrm>
          <a:prstGeom prst="rect">
            <a:avLst/>
          </a:prstGeom>
        </p:spPr>
        <p:txBody>
          <a:bodyPr/>
          <a:lstStyle>
            <a:lvl1pPr marL="0" indent="0">
              <a:buSzPct val="80000"/>
              <a:buNone/>
              <a:defRPr sz="2400"/>
            </a:lvl1pPr>
            <a:lvl2pPr marL="457200" indent="-228600">
              <a:buSzPct val="80000"/>
              <a:buFont typeface="Arial" pitchFamily="34" charset="0"/>
              <a:buChar char="•"/>
              <a:defRPr sz="2000"/>
            </a:lvl2pPr>
            <a:lvl3pPr marL="640080" indent="-182880">
              <a:buClr>
                <a:schemeClr val="accent1"/>
              </a:buClr>
              <a:buSzPct val="80000"/>
              <a:buFont typeface="+mj-lt"/>
              <a:buAutoNum type="arabicPeriod"/>
              <a:defRPr sz="1800"/>
            </a:lvl3pPr>
            <a:lvl4pPr marL="822960" indent="-182880">
              <a:buClr>
                <a:schemeClr val="accent1"/>
              </a:buClr>
              <a:buSzPct val="80000"/>
              <a:buFont typeface="+mj-lt"/>
              <a:buAutoNum type="alphaUcPeriod"/>
              <a:defRPr sz="1600"/>
            </a:lvl4pPr>
            <a:lvl5pPr marL="1005840" indent="-164592">
              <a:buSzPct val="80000"/>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3483769" y="1656292"/>
            <a:ext cx="3195638" cy="853016"/>
          </a:xfrm>
          <a:prstGeom prst="rect">
            <a:avLst/>
          </a:prstGeom>
        </p:spPr>
        <p:txBody>
          <a:bodyPr anchor="ctr"/>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16" name="Content Placeholder 3"/>
          <p:cNvSpPr>
            <a:spLocks noGrp="1"/>
          </p:cNvSpPr>
          <p:nvPr>
            <p:ph sz="half" idx="13"/>
          </p:nvPr>
        </p:nvSpPr>
        <p:spPr>
          <a:xfrm>
            <a:off x="3473127" y="2600965"/>
            <a:ext cx="3194447" cy="5567257"/>
          </a:xfrm>
          <a:prstGeom prst="rect">
            <a:avLst/>
          </a:prstGeom>
        </p:spPr>
        <p:txBody>
          <a:bodyPr/>
          <a:lstStyle>
            <a:lvl1pPr marL="0" indent="0">
              <a:buSzPct val="80000"/>
              <a:buNone/>
              <a:defRPr sz="2400"/>
            </a:lvl1pPr>
            <a:lvl2pPr marL="457200" indent="-228600">
              <a:buSzPct val="80000"/>
              <a:buFont typeface="Arial" pitchFamily="34" charset="0"/>
              <a:buChar char="•"/>
              <a:defRPr sz="2000"/>
            </a:lvl2pPr>
            <a:lvl3pPr marL="640080" indent="-182880">
              <a:buClr>
                <a:schemeClr val="accent1"/>
              </a:buClr>
              <a:buSzPct val="80000"/>
              <a:buFont typeface="+mj-lt"/>
              <a:buAutoNum type="arabicPeriod"/>
              <a:defRPr sz="1800"/>
            </a:lvl3pPr>
            <a:lvl4pPr marL="822960" indent="-182880">
              <a:buClr>
                <a:schemeClr val="accent1"/>
              </a:buClr>
              <a:buSzPct val="80000"/>
              <a:buFont typeface="+mj-lt"/>
              <a:buAutoNum type="alphaUcPeriod"/>
              <a:defRPr sz="1600"/>
            </a:lvl4pPr>
            <a:lvl5pPr marL="1005840" indent="-164592">
              <a:buSzPct val="80000"/>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Slide Number Placeholder 5"/>
          <p:cNvSpPr>
            <a:spLocks noGrp="1"/>
          </p:cNvSpPr>
          <p:nvPr>
            <p:ph type="sldNum" sz="quarter" idx="14"/>
          </p:nvPr>
        </p:nvSpPr>
        <p:spPr/>
        <p:txBody>
          <a:bodyPr/>
          <a:lstStyle>
            <a:lvl1pPr>
              <a:defRPr/>
            </a:lvl1pPr>
          </a:lstStyle>
          <a:p>
            <a:pPr>
              <a:defRPr/>
            </a:pPr>
            <a:fld id="{CBEEF3A2-2FE5-415B-BD19-7DBC846FD808}" type="slidenum">
              <a:rPr lang="en-US"/>
              <a:pPr>
                <a:defRPr/>
              </a:pPr>
              <a:t>‹Nr.›</a:t>
            </a:fld>
            <a:endParaRPr lang="en-US" dirty="0"/>
          </a:p>
        </p:txBody>
      </p:sp>
      <p:sp>
        <p:nvSpPr>
          <p:cNvPr id="8" name="Date Placeholder 11"/>
          <p:cNvSpPr>
            <a:spLocks noGrp="1"/>
          </p:cNvSpPr>
          <p:nvPr>
            <p:ph type="dt" sz="half" idx="15"/>
          </p:nvPr>
        </p:nvSpPr>
        <p:spPr/>
        <p:txBody>
          <a:bodyPr/>
          <a:lstStyle>
            <a:lvl1pPr>
              <a:defRPr/>
            </a:lvl1pPr>
          </a:lstStyle>
          <a:p>
            <a:pPr>
              <a:defRPr/>
            </a:pPr>
            <a:fld id="{745DAC5B-3FDE-4253-9B26-1939A4657820}" type="datetime1">
              <a:rPr lang="en-US"/>
              <a:pPr>
                <a:defRPr/>
              </a:pPr>
              <a:t>3/23/2012</a:t>
            </a:fld>
            <a:endParaRPr lang="en-US" dirty="0"/>
          </a:p>
        </p:txBody>
      </p:sp>
      <p:sp>
        <p:nvSpPr>
          <p:cNvPr id="9" name="Footer Placeholder 13"/>
          <p:cNvSpPr>
            <a:spLocks noGrp="1"/>
          </p:cNvSpPr>
          <p:nvPr>
            <p:ph type="ftr" sz="quarter" idx="16"/>
          </p:nvPr>
        </p:nvSpPr>
        <p:spPr/>
        <p:txBody>
          <a:bodyPr/>
          <a:lstStyle>
            <a:lvl1pPr>
              <a:defRPr/>
            </a:lvl1pPr>
          </a:lstStyle>
          <a:p>
            <a:pPr>
              <a:defRPr/>
            </a:pPr>
            <a:r>
              <a:rPr lang="en-US"/>
              <a:t>Proprietary &amp; Confidential</a:t>
            </a:r>
            <a:endParaRPr lang="en-US" dirty="0"/>
          </a:p>
        </p:txBody>
      </p:sp>
    </p:spTree>
  </p:cSld>
  <p:clrMapOvr>
    <a:masterClrMapping/>
  </p:clrMapOvr>
  <p:transition>
    <p:fade/>
  </p:transition>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11" name="Text Placeholder 10"/>
          <p:cNvSpPr>
            <a:spLocks noGrp="1"/>
          </p:cNvSpPr>
          <p:nvPr>
            <p:ph type="body" sz="quarter" idx="13"/>
          </p:nvPr>
        </p:nvSpPr>
        <p:spPr>
          <a:xfrm>
            <a:off x="188259" y="1780117"/>
            <a:ext cx="6488206" cy="1219200"/>
          </a:xfrm>
          <a:prstGeom prst="rect">
            <a:avLst/>
          </a:prstGeom>
        </p:spPr>
        <p:txBody>
          <a:bodyPr/>
          <a:lstStyle>
            <a:lvl1pPr marL="0" indent="0">
              <a:lnSpc>
                <a:spcPct val="80000"/>
              </a:lnSpc>
              <a:spcBef>
                <a:spcPts val="1600"/>
              </a:spcBef>
              <a:buFontTx/>
              <a:buNone/>
              <a:defRPr sz="2000"/>
            </a:lvl1pPr>
          </a:lstStyle>
          <a:p>
            <a:pPr lvl="0"/>
            <a:r>
              <a:rPr lang="en-US" dirty="0" smtClean="0"/>
              <a:t>Click to edit Master text styles</a:t>
            </a:r>
          </a:p>
        </p:txBody>
      </p:sp>
      <p:sp>
        <p:nvSpPr>
          <p:cNvPr id="15" name="Title 1"/>
          <p:cNvSpPr>
            <a:spLocks noGrp="1"/>
          </p:cNvSpPr>
          <p:nvPr>
            <p:ph type="title"/>
          </p:nvPr>
        </p:nvSpPr>
        <p:spPr>
          <a:xfrm>
            <a:off x="178597" y="332319"/>
            <a:ext cx="6500813" cy="1003300"/>
          </a:xfrm>
          <a:prstGeom prst="rect">
            <a:avLst/>
          </a:prstGeom>
        </p:spPr>
        <p:txBody>
          <a:bodyPr/>
          <a:lstStyle/>
          <a:p>
            <a:r>
              <a:rPr lang="en-US" dirty="0" smtClean="0"/>
              <a:t>Click to edit Master title style</a:t>
            </a:r>
            <a:endParaRPr lang="en-US" dirty="0"/>
          </a:p>
        </p:txBody>
      </p:sp>
      <p:sp>
        <p:nvSpPr>
          <p:cNvPr id="4" name="Slide Number Placeholder 5"/>
          <p:cNvSpPr>
            <a:spLocks noGrp="1"/>
          </p:cNvSpPr>
          <p:nvPr>
            <p:ph type="sldNum" sz="quarter" idx="14"/>
          </p:nvPr>
        </p:nvSpPr>
        <p:spPr/>
        <p:txBody>
          <a:bodyPr/>
          <a:lstStyle>
            <a:lvl1pPr>
              <a:defRPr/>
            </a:lvl1pPr>
          </a:lstStyle>
          <a:p>
            <a:pPr>
              <a:defRPr/>
            </a:pPr>
            <a:fld id="{EE97C23D-7285-4E10-9D69-E7FC2D675FC0}" type="slidenum">
              <a:rPr lang="en-US"/>
              <a:pPr>
                <a:defRPr/>
              </a:pPr>
              <a:t>‹Nr.›</a:t>
            </a:fld>
            <a:endParaRPr lang="en-US" dirty="0"/>
          </a:p>
        </p:txBody>
      </p:sp>
      <p:sp>
        <p:nvSpPr>
          <p:cNvPr id="5" name="Date Placeholder 11"/>
          <p:cNvSpPr>
            <a:spLocks noGrp="1"/>
          </p:cNvSpPr>
          <p:nvPr>
            <p:ph type="dt" sz="half" idx="15"/>
          </p:nvPr>
        </p:nvSpPr>
        <p:spPr/>
        <p:txBody>
          <a:bodyPr/>
          <a:lstStyle>
            <a:lvl1pPr>
              <a:defRPr/>
            </a:lvl1pPr>
          </a:lstStyle>
          <a:p>
            <a:pPr>
              <a:defRPr/>
            </a:pPr>
            <a:fld id="{87A606DE-501E-4854-85AD-6AC0E08A325D}" type="datetime1">
              <a:rPr lang="en-US"/>
              <a:pPr>
                <a:defRPr/>
              </a:pPr>
              <a:t>3/23/2012</a:t>
            </a:fld>
            <a:endParaRPr lang="en-US" dirty="0"/>
          </a:p>
        </p:txBody>
      </p:sp>
      <p:sp>
        <p:nvSpPr>
          <p:cNvPr id="6" name="Footer Placeholder 13"/>
          <p:cNvSpPr>
            <a:spLocks noGrp="1"/>
          </p:cNvSpPr>
          <p:nvPr>
            <p:ph type="ftr" sz="quarter" idx="16"/>
          </p:nvPr>
        </p:nvSpPr>
        <p:spPr/>
        <p:txBody>
          <a:bodyPr/>
          <a:lstStyle>
            <a:lvl1pPr>
              <a:defRPr/>
            </a:lvl1pPr>
          </a:lstStyle>
          <a:p>
            <a:pPr>
              <a:defRPr/>
            </a:pPr>
            <a:r>
              <a:rPr lang="en-US"/>
              <a:t>Proprietary &amp; Confidential</a:t>
            </a:r>
            <a:endParaRPr lang="en-US" dirty="0"/>
          </a:p>
        </p:txBody>
      </p:sp>
    </p:spTree>
  </p:cSld>
  <p:clrMapOvr>
    <a:masterClrMapping/>
  </p:clrMapOvr>
  <p:transition>
    <p:fade/>
  </p:transition>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9" name="Text Placeholder 10"/>
          <p:cNvSpPr>
            <a:spLocks noGrp="1"/>
          </p:cNvSpPr>
          <p:nvPr>
            <p:ph type="body" sz="quarter" idx="13"/>
          </p:nvPr>
        </p:nvSpPr>
        <p:spPr>
          <a:xfrm>
            <a:off x="188259" y="1780117"/>
            <a:ext cx="6488206" cy="1219200"/>
          </a:xfrm>
          <a:prstGeom prst="rect">
            <a:avLst/>
          </a:prstGeom>
        </p:spPr>
        <p:txBody>
          <a:bodyPr/>
          <a:lstStyle>
            <a:lvl1pPr marL="0" indent="0">
              <a:lnSpc>
                <a:spcPct val="80000"/>
              </a:lnSpc>
              <a:spcBef>
                <a:spcPts val="1600"/>
              </a:spcBef>
              <a:buFontTx/>
              <a:buNone/>
              <a:defRPr sz="2000"/>
            </a:lvl1pPr>
          </a:lstStyle>
          <a:p>
            <a:pPr lvl="0"/>
            <a:r>
              <a:rPr lang="en-US" smtClean="0"/>
              <a:t>Click to edit Master text styles</a:t>
            </a:r>
          </a:p>
        </p:txBody>
      </p:sp>
      <p:sp>
        <p:nvSpPr>
          <p:cNvPr id="10" name="Title 1"/>
          <p:cNvSpPr>
            <a:spLocks noGrp="1"/>
          </p:cNvSpPr>
          <p:nvPr>
            <p:ph type="title"/>
          </p:nvPr>
        </p:nvSpPr>
        <p:spPr>
          <a:xfrm>
            <a:off x="178597" y="332319"/>
            <a:ext cx="6500813" cy="1003300"/>
          </a:xfrm>
          <a:prstGeom prst="rect">
            <a:avLst/>
          </a:prstGeom>
        </p:spPr>
        <p:txBody>
          <a:bodyPr/>
          <a:lstStyle/>
          <a:p>
            <a:r>
              <a:rPr lang="en-US" dirty="0" smtClean="0"/>
              <a:t>Click to edit Master title style</a:t>
            </a:r>
            <a:endParaRPr lang="en-US" dirty="0"/>
          </a:p>
        </p:txBody>
      </p:sp>
      <p:sp>
        <p:nvSpPr>
          <p:cNvPr id="4" name="Slide Number Placeholder 5"/>
          <p:cNvSpPr>
            <a:spLocks noGrp="1"/>
          </p:cNvSpPr>
          <p:nvPr>
            <p:ph type="sldNum" sz="quarter" idx="14"/>
          </p:nvPr>
        </p:nvSpPr>
        <p:spPr/>
        <p:txBody>
          <a:bodyPr/>
          <a:lstStyle>
            <a:lvl1pPr>
              <a:defRPr/>
            </a:lvl1pPr>
          </a:lstStyle>
          <a:p>
            <a:pPr>
              <a:defRPr/>
            </a:pPr>
            <a:fld id="{17DB609B-DEAF-4857-9C05-72BF1C184FC0}" type="slidenum">
              <a:rPr lang="en-US"/>
              <a:pPr>
                <a:defRPr/>
              </a:pPr>
              <a:t>‹Nr.›</a:t>
            </a:fld>
            <a:endParaRPr lang="en-US" dirty="0"/>
          </a:p>
        </p:txBody>
      </p:sp>
      <p:sp>
        <p:nvSpPr>
          <p:cNvPr id="5" name="Date Placeholder 11"/>
          <p:cNvSpPr>
            <a:spLocks noGrp="1"/>
          </p:cNvSpPr>
          <p:nvPr>
            <p:ph type="dt" sz="half" idx="15"/>
          </p:nvPr>
        </p:nvSpPr>
        <p:spPr/>
        <p:txBody>
          <a:bodyPr/>
          <a:lstStyle>
            <a:lvl1pPr>
              <a:defRPr/>
            </a:lvl1pPr>
          </a:lstStyle>
          <a:p>
            <a:pPr>
              <a:defRPr/>
            </a:pPr>
            <a:fld id="{C9266DAD-3FB9-4FB8-BD41-C24E306135F1}" type="datetime1">
              <a:rPr lang="en-US"/>
              <a:pPr>
                <a:defRPr/>
              </a:pPr>
              <a:t>3/23/2012</a:t>
            </a:fld>
            <a:endParaRPr lang="en-US" dirty="0"/>
          </a:p>
        </p:txBody>
      </p:sp>
      <p:sp>
        <p:nvSpPr>
          <p:cNvPr id="6" name="Footer Placeholder 13"/>
          <p:cNvSpPr>
            <a:spLocks noGrp="1"/>
          </p:cNvSpPr>
          <p:nvPr>
            <p:ph type="ftr" sz="quarter" idx="16"/>
          </p:nvPr>
        </p:nvSpPr>
        <p:spPr/>
        <p:txBody>
          <a:bodyPr/>
          <a:lstStyle>
            <a:lvl1pPr>
              <a:defRPr/>
            </a:lvl1pPr>
          </a:lstStyle>
          <a:p>
            <a:pPr>
              <a:defRPr/>
            </a:pPr>
            <a:r>
              <a:rPr lang="en-US"/>
              <a:t>Proprietary &amp; Confidential</a:t>
            </a:r>
            <a:endParaRPr lang="en-US" dirty="0"/>
          </a:p>
        </p:txBody>
      </p:sp>
    </p:spTree>
  </p:cSld>
  <p:clrMapOvr>
    <a:masterClrMapping/>
  </p:clrMapOvr>
  <p:transition>
    <p:fade/>
  </p:transition>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78595" y="1651005"/>
            <a:ext cx="2420541" cy="6517217"/>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11" name="Content Placeholder 3"/>
          <p:cNvSpPr>
            <a:spLocks noGrp="1"/>
          </p:cNvSpPr>
          <p:nvPr>
            <p:ph sz="half" idx="13"/>
          </p:nvPr>
        </p:nvSpPr>
        <p:spPr>
          <a:xfrm>
            <a:off x="2673024" y="1644730"/>
            <a:ext cx="3801736" cy="5567257"/>
          </a:xfrm>
          <a:prstGeom prst="rect">
            <a:avLst/>
          </a:prstGeom>
        </p:spPr>
        <p:txBody>
          <a:bodyPr/>
          <a:lstStyle>
            <a:lvl1pPr marL="0" indent="0">
              <a:buSzPct val="80000"/>
              <a:buNone/>
              <a:defRPr sz="2400"/>
            </a:lvl1pPr>
            <a:lvl2pPr marL="457200" indent="-228600">
              <a:buSzPct val="80000"/>
              <a:buFont typeface="Arial" pitchFamily="34" charset="0"/>
              <a:buChar char="•"/>
              <a:defRPr sz="2000"/>
            </a:lvl2pPr>
            <a:lvl3pPr marL="640080" indent="-182880">
              <a:buClr>
                <a:schemeClr val="accent1"/>
              </a:buClr>
              <a:buSzPct val="80000"/>
              <a:buFont typeface="+mj-lt"/>
              <a:buAutoNum type="arabicPeriod"/>
              <a:defRPr sz="1800"/>
            </a:lvl3pPr>
            <a:lvl4pPr marL="822960" indent="-182880">
              <a:buClr>
                <a:schemeClr val="accent1"/>
              </a:buClr>
              <a:buSzPct val="80000"/>
              <a:buFont typeface="+mj-lt"/>
              <a:buAutoNum type="alphaUcPeriod"/>
              <a:defRPr sz="1600"/>
            </a:lvl4pPr>
            <a:lvl5pPr marL="1005840" indent="-164592">
              <a:buSzPct val="80000"/>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Slide Number Placeholder 5"/>
          <p:cNvSpPr>
            <a:spLocks noGrp="1"/>
          </p:cNvSpPr>
          <p:nvPr>
            <p:ph type="sldNum" sz="quarter" idx="14"/>
          </p:nvPr>
        </p:nvSpPr>
        <p:spPr/>
        <p:txBody>
          <a:bodyPr/>
          <a:lstStyle>
            <a:lvl1pPr>
              <a:defRPr/>
            </a:lvl1pPr>
          </a:lstStyle>
          <a:p>
            <a:pPr>
              <a:defRPr/>
            </a:pPr>
            <a:fld id="{1F0E6D83-3918-4405-95A7-DDD21218EE4A}" type="slidenum">
              <a:rPr lang="en-US"/>
              <a:pPr>
                <a:defRPr/>
              </a:pPr>
              <a:t>‹Nr.›</a:t>
            </a:fld>
            <a:endParaRPr lang="en-US" dirty="0"/>
          </a:p>
        </p:txBody>
      </p:sp>
      <p:sp>
        <p:nvSpPr>
          <p:cNvPr id="6" name="Date Placeholder 11"/>
          <p:cNvSpPr>
            <a:spLocks noGrp="1"/>
          </p:cNvSpPr>
          <p:nvPr>
            <p:ph type="dt" sz="half" idx="15"/>
          </p:nvPr>
        </p:nvSpPr>
        <p:spPr/>
        <p:txBody>
          <a:bodyPr/>
          <a:lstStyle>
            <a:lvl1pPr>
              <a:defRPr/>
            </a:lvl1pPr>
          </a:lstStyle>
          <a:p>
            <a:pPr>
              <a:defRPr/>
            </a:pPr>
            <a:fld id="{9D290C9B-128C-4E9C-8A50-BF2CB3327050}" type="datetime1">
              <a:rPr lang="en-US"/>
              <a:pPr>
                <a:defRPr/>
              </a:pPr>
              <a:t>3/23/2012</a:t>
            </a:fld>
            <a:endParaRPr lang="en-US" dirty="0"/>
          </a:p>
        </p:txBody>
      </p:sp>
      <p:sp>
        <p:nvSpPr>
          <p:cNvPr id="7" name="Footer Placeholder 13"/>
          <p:cNvSpPr>
            <a:spLocks noGrp="1"/>
          </p:cNvSpPr>
          <p:nvPr>
            <p:ph type="ftr" sz="quarter" idx="16"/>
          </p:nvPr>
        </p:nvSpPr>
        <p:spPr/>
        <p:txBody>
          <a:bodyPr/>
          <a:lstStyle>
            <a:lvl1pPr>
              <a:defRPr/>
            </a:lvl1pPr>
          </a:lstStyle>
          <a:p>
            <a:pPr>
              <a:defRPr/>
            </a:pPr>
            <a:r>
              <a:rPr lang="en-US"/>
              <a:t>Proprietary &amp; Confidential</a:t>
            </a:r>
            <a:endParaRPr lang="en-US" dirty="0"/>
          </a:p>
        </p:txBody>
      </p:sp>
    </p:spTree>
  </p:cSld>
  <p:clrMapOvr>
    <a:masterClrMapping/>
  </p:clrMapOvr>
  <p:transition>
    <p:fade/>
  </p:transition>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1344216" y="1651004"/>
            <a:ext cx="4114800" cy="4652433"/>
          </a:xfrm>
          <a:prstGeom prst="rect">
            <a:avLst/>
          </a:prstGeo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344216" y="7156452"/>
            <a:ext cx="4114800" cy="1073149"/>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5" name="Slide Number Placeholder 5"/>
          <p:cNvSpPr>
            <a:spLocks noGrp="1"/>
          </p:cNvSpPr>
          <p:nvPr>
            <p:ph type="sldNum" sz="quarter" idx="10"/>
          </p:nvPr>
        </p:nvSpPr>
        <p:spPr/>
        <p:txBody>
          <a:bodyPr/>
          <a:lstStyle>
            <a:lvl1pPr>
              <a:defRPr/>
            </a:lvl1pPr>
          </a:lstStyle>
          <a:p>
            <a:pPr>
              <a:defRPr/>
            </a:pPr>
            <a:fld id="{E5BE98FA-317A-4D0D-BA6B-857BE999C06F}" type="slidenum">
              <a:rPr lang="en-US"/>
              <a:pPr>
                <a:defRPr/>
              </a:pPr>
              <a:t>‹Nr.›</a:t>
            </a:fld>
            <a:endParaRPr lang="en-US" dirty="0"/>
          </a:p>
        </p:txBody>
      </p:sp>
      <p:sp>
        <p:nvSpPr>
          <p:cNvPr id="6" name="Date Placeholder 11"/>
          <p:cNvSpPr>
            <a:spLocks noGrp="1"/>
          </p:cNvSpPr>
          <p:nvPr>
            <p:ph type="dt" sz="half" idx="11"/>
          </p:nvPr>
        </p:nvSpPr>
        <p:spPr/>
        <p:txBody>
          <a:bodyPr/>
          <a:lstStyle>
            <a:lvl1pPr>
              <a:defRPr/>
            </a:lvl1pPr>
          </a:lstStyle>
          <a:p>
            <a:pPr>
              <a:defRPr/>
            </a:pPr>
            <a:fld id="{5719546B-61E1-4961-8D01-B507F62444BA}" type="datetime1">
              <a:rPr lang="en-US"/>
              <a:pPr>
                <a:defRPr/>
              </a:pPr>
              <a:t>3/23/2012</a:t>
            </a:fld>
            <a:endParaRPr lang="en-US" dirty="0"/>
          </a:p>
        </p:txBody>
      </p:sp>
      <p:sp>
        <p:nvSpPr>
          <p:cNvPr id="7" name="Footer Placeholder 13"/>
          <p:cNvSpPr>
            <a:spLocks noGrp="1"/>
          </p:cNvSpPr>
          <p:nvPr>
            <p:ph type="ftr" sz="quarter" idx="12"/>
          </p:nvPr>
        </p:nvSpPr>
        <p:spPr/>
        <p:txBody>
          <a:bodyPr/>
          <a:lstStyle>
            <a:lvl1pPr>
              <a:defRPr/>
            </a:lvl1pPr>
          </a:lstStyle>
          <a:p>
            <a:pPr>
              <a:defRPr/>
            </a:pPr>
            <a:r>
              <a:rPr lang="en-US"/>
              <a:t>Proprietary &amp; Confidential</a:t>
            </a:r>
            <a:endParaRPr lang="en-US" dirty="0"/>
          </a:p>
        </p:txBody>
      </p:sp>
    </p:spTree>
  </p:cSld>
  <p:clrMapOvr>
    <a:masterClrMapping/>
  </p:clrMapOvr>
  <p:transition>
    <p:fade/>
  </p:transition>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178597" y="332319"/>
            <a:ext cx="6500813" cy="1003300"/>
          </a:xfrm>
          <a:prstGeom prst="rect">
            <a:avLst/>
          </a:prstGeom>
        </p:spPr>
        <p:txBody>
          <a:bodyPr/>
          <a:lstStyle/>
          <a:p>
            <a:r>
              <a:rPr lang="en-US" dirty="0" smtClean="0"/>
              <a:t>Click to edit Master title style</a:t>
            </a:r>
            <a:endParaRPr lang="en-US" dirty="0"/>
          </a:p>
        </p:txBody>
      </p:sp>
      <p:sp>
        <p:nvSpPr>
          <p:cNvPr id="3" name="Vertical Text Placeholder 2"/>
          <p:cNvSpPr>
            <a:spLocks noGrp="1"/>
          </p:cNvSpPr>
          <p:nvPr>
            <p:ph type="body" orient="vert" idx="1"/>
          </p:nvPr>
        </p:nvSpPr>
        <p:spPr>
          <a:xfrm>
            <a:off x="178597" y="1651000"/>
            <a:ext cx="6500813" cy="6355080"/>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5"/>
          <p:cNvSpPr>
            <a:spLocks noGrp="1"/>
          </p:cNvSpPr>
          <p:nvPr>
            <p:ph type="sldNum" sz="quarter" idx="10"/>
          </p:nvPr>
        </p:nvSpPr>
        <p:spPr/>
        <p:txBody>
          <a:bodyPr/>
          <a:lstStyle>
            <a:lvl1pPr>
              <a:defRPr/>
            </a:lvl1pPr>
          </a:lstStyle>
          <a:p>
            <a:pPr>
              <a:defRPr/>
            </a:pPr>
            <a:fld id="{E4F4CF63-0C3F-41DD-A130-914CA7C87CCD}" type="slidenum">
              <a:rPr lang="en-US"/>
              <a:pPr>
                <a:defRPr/>
              </a:pPr>
              <a:t>‹Nr.›</a:t>
            </a:fld>
            <a:endParaRPr lang="en-US" dirty="0"/>
          </a:p>
        </p:txBody>
      </p:sp>
      <p:sp>
        <p:nvSpPr>
          <p:cNvPr id="5" name="Date Placeholder 11"/>
          <p:cNvSpPr>
            <a:spLocks noGrp="1"/>
          </p:cNvSpPr>
          <p:nvPr>
            <p:ph type="dt" sz="half" idx="11"/>
          </p:nvPr>
        </p:nvSpPr>
        <p:spPr/>
        <p:txBody>
          <a:bodyPr/>
          <a:lstStyle>
            <a:lvl1pPr>
              <a:defRPr/>
            </a:lvl1pPr>
          </a:lstStyle>
          <a:p>
            <a:pPr>
              <a:defRPr/>
            </a:pPr>
            <a:fld id="{38060708-D9BE-40AE-8F8B-BA8F0AEE2A53}" type="datetime1">
              <a:rPr lang="en-US"/>
              <a:pPr>
                <a:defRPr/>
              </a:pPr>
              <a:t>3/23/2012</a:t>
            </a:fld>
            <a:endParaRPr lang="en-US" dirty="0"/>
          </a:p>
        </p:txBody>
      </p:sp>
      <p:sp>
        <p:nvSpPr>
          <p:cNvPr id="6" name="Footer Placeholder 13"/>
          <p:cNvSpPr>
            <a:spLocks noGrp="1"/>
          </p:cNvSpPr>
          <p:nvPr>
            <p:ph type="ftr" sz="quarter" idx="12"/>
          </p:nvPr>
        </p:nvSpPr>
        <p:spPr/>
        <p:txBody>
          <a:bodyPr/>
          <a:lstStyle>
            <a:lvl1pPr>
              <a:defRPr/>
            </a:lvl1pPr>
          </a:lstStyle>
          <a:p>
            <a:pPr>
              <a:defRPr/>
            </a:pPr>
            <a:r>
              <a:rPr lang="en-US"/>
              <a:t>Proprietary &amp; Confidential</a:t>
            </a:r>
            <a:endParaRPr lang="en-US" dirty="0"/>
          </a:p>
        </p:txBody>
      </p:sp>
    </p:spTree>
  </p:cSld>
  <p:clrMapOvr>
    <a:masterClrMapping/>
  </p:clrMapOvr>
  <p:transition>
    <p:fade/>
  </p:transition>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Vertical Title and Text">
    <p:spTree>
      <p:nvGrpSpPr>
        <p:cNvPr id="1" name=""/>
        <p:cNvGrpSpPr/>
        <p:nvPr/>
      </p:nvGrpSpPr>
      <p:grpSpPr>
        <a:xfrm>
          <a:off x="0" y="0"/>
          <a:ext cx="0" cy="0"/>
          <a:chOff x="0" y="0"/>
          <a:chExt cx="0" cy="0"/>
        </a:xfrm>
      </p:grpSpPr>
      <p:sp>
        <p:nvSpPr>
          <p:cNvPr id="4" name="Title 1"/>
          <p:cNvSpPr txBox="1">
            <a:spLocks/>
          </p:cNvSpPr>
          <p:nvPr userDrawn="1"/>
        </p:nvSpPr>
        <p:spPr>
          <a:xfrm>
            <a:off x="179388" y="331791"/>
            <a:ext cx="6500812" cy="1003300"/>
          </a:xfrm>
          <a:prstGeom prst="rect">
            <a:avLst/>
          </a:prstGeom>
        </p:spPr>
        <p:txBody>
          <a:bodyPr/>
          <a:lstStyle/>
          <a:p>
            <a:pPr eaLnBrk="0" hangingPunct="0">
              <a:defRPr/>
            </a:pPr>
            <a:r>
              <a:rPr lang="en-US" sz="3600">
                <a:solidFill>
                  <a:schemeClr val="bg1"/>
                </a:solidFill>
                <a:latin typeface="+mj-lt"/>
                <a:ea typeface="+mj-ea"/>
                <a:cs typeface="+mj-cs"/>
              </a:rPr>
              <a:t>Click to edit Master title style</a:t>
            </a:r>
            <a:endParaRPr lang="en-US" sz="3600" dirty="0">
              <a:solidFill>
                <a:schemeClr val="bg1"/>
              </a:solidFill>
              <a:latin typeface="+mj-lt"/>
              <a:ea typeface="+mj-ea"/>
              <a:cs typeface="+mj-cs"/>
            </a:endParaRPr>
          </a:p>
        </p:txBody>
      </p:sp>
      <p:sp>
        <p:nvSpPr>
          <p:cNvPr id="2" name="Vertical Title 1"/>
          <p:cNvSpPr>
            <a:spLocks noGrp="1"/>
          </p:cNvSpPr>
          <p:nvPr>
            <p:ph type="title" orient="vert"/>
          </p:nvPr>
        </p:nvSpPr>
        <p:spPr>
          <a:xfrm>
            <a:off x="4972051" y="1651005"/>
            <a:ext cx="1707356" cy="6517217"/>
          </a:xfrm>
          <a:prstGeom prst="rect">
            <a:avLst/>
          </a:prstGeom>
        </p:spPr>
        <p:txBody>
          <a:bodyPr vert="eaVert"/>
          <a:lstStyle>
            <a:lvl1pPr>
              <a:defRPr>
                <a:solidFill>
                  <a:schemeClr val="accent1"/>
                </a:solidFill>
              </a:defRPr>
            </a:lvl1pPr>
          </a:lstStyle>
          <a:p>
            <a:r>
              <a:rPr lang="en-US" dirty="0" smtClean="0"/>
              <a:t>Click to edit Master title style</a:t>
            </a:r>
            <a:endParaRPr lang="en-US" dirty="0"/>
          </a:p>
        </p:txBody>
      </p:sp>
      <p:sp>
        <p:nvSpPr>
          <p:cNvPr id="10" name="Content Placeholder 3"/>
          <p:cNvSpPr>
            <a:spLocks noGrp="1"/>
          </p:cNvSpPr>
          <p:nvPr>
            <p:ph sz="half" idx="13"/>
          </p:nvPr>
        </p:nvSpPr>
        <p:spPr>
          <a:xfrm rot="5400000">
            <a:off x="-467847" y="2750962"/>
            <a:ext cx="6275771" cy="4072862"/>
          </a:xfrm>
          <a:prstGeom prst="rect">
            <a:avLst/>
          </a:prstGeom>
        </p:spPr>
        <p:txBody>
          <a:bodyPr/>
          <a:lstStyle>
            <a:lvl1pPr marL="0" indent="0">
              <a:buSzPct val="80000"/>
              <a:buNone/>
              <a:defRPr sz="2400"/>
            </a:lvl1pPr>
            <a:lvl2pPr marL="457200" indent="-228600">
              <a:buSzPct val="80000"/>
              <a:buFont typeface="Arial" pitchFamily="34" charset="0"/>
              <a:buChar char="•"/>
              <a:defRPr sz="2000"/>
            </a:lvl2pPr>
            <a:lvl3pPr marL="640080" indent="-182880">
              <a:buClr>
                <a:schemeClr val="accent1"/>
              </a:buClr>
              <a:buSzPct val="80000"/>
              <a:buFont typeface="+mj-lt"/>
              <a:buAutoNum type="arabicPeriod"/>
              <a:defRPr sz="1800"/>
            </a:lvl3pPr>
            <a:lvl4pPr marL="822960" indent="-182880">
              <a:buClr>
                <a:schemeClr val="accent1"/>
              </a:buClr>
              <a:buSzPct val="80000"/>
              <a:buFont typeface="+mj-lt"/>
              <a:buAutoNum type="alphaUcPeriod"/>
              <a:defRPr sz="1600"/>
            </a:lvl4pPr>
            <a:lvl5pPr marL="1005840" indent="-164592">
              <a:buSzPct val="80000"/>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Slide Number Placeholder 5"/>
          <p:cNvSpPr>
            <a:spLocks noGrp="1"/>
          </p:cNvSpPr>
          <p:nvPr>
            <p:ph type="sldNum" sz="quarter" idx="14"/>
          </p:nvPr>
        </p:nvSpPr>
        <p:spPr/>
        <p:txBody>
          <a:bodyPr/>
          <a:lstStyle>
            <a:lvl1pPr algn="r" fontAlgn="auto">
              <a:spcBef>
                <a:spcPts val="0"/>
              </a:spcBef>
              <a:spcAft>
                <a:spcPts val="0"/>
              </a:spcAft>
              <a:defRPr sz="1100">
                <a:solidFill>
                  <a:schemeClr val="bg1"/>
                </a:solidFill>
                <a:latin typeface="+mn-lt"/>
              </a:defRPr>
            </a:lvl1pPr>
          </a:lstStyle>
          <a:p>
            <a:pPr>
              <a:defRPr/>
            </a:pPr>
            <a:fld id="{A6C7C9AB-7BFC-47A6-B4B9-DFDCF6BC43E9}" type="slidenum">
              <a:rPr lang="en-US"/>
              <a:pPr>
                <a:defRPr/>
              </a:pPr>
              <a:t>‹Nr.›</a:t>
            </a:fld>
            <a:endParaRPr lang="en-US" dirty="0"/>
          </a:p>
        </p:txBody>
      </p:sp>
      <p:sp>
        <p:nvSpPr>
          <p:cNvPr id="6" name="Date Placeholder 11"/>
          <p:cNvSpPr>
            <a:spLocks noGrp="1"/>
          </p:cNvSpPr>
          <p:nvPr>
            <p:ph type="dt" sz="half" idx="15"/>
          </p:nvPr>
        </p:nvSpPr>
        <p:spPr/>
        <p:txBody>
          <a:bodyPr/>
          <a:lstStyle>
            <a:lvl1pPr algn="l">
              <a:defRPr sz="900">
                <a:solidFill>
                  <a:schemeClr val="bg1"/>
                </a:solidFill>
              </a:defRPr>
            </a:lvl1pPr>
          </a:lstStyle>
          <a:p>
            <a:pPr>
              <a:defRPr/>
            </a:pPr>
            <a:fld id="{3517D0A9-8112-4B8C-8A04-B80CEA3AE351}" type="datetime1">
              <a:rPr lang="en-US"/>
              <a:pPr>
                <a:defRPr/>
              </a:pPr>
              <a:t>3/23/2012</a:t>
            </a:fld>
            <a:endParaRPr lang="en-US" dirty="0"/>
          </a:p>
        </p:txBody>
      </p:sp>
      <p:sp>
        <p:nvSpPr>
          <p:cNvPr id="7" name="Footer Placeholder 13"/>
          <p:cNvSpPr>
            <a:spLocks noGrp="1"/>
          </p:cNvSpPr>
          <p:nvPr>
            <p:ph type="ftr" sz="quarter" idx="16"/>
          </p:nvPr>
        </p:nvSpPr>
        <p:spPr/>
        <p:txBody>
          <a:bodyPr/>
          <a:lstStyle>
            <a:lvl1pPr algn="ctr">
              <a:defRPr sz="1000">
                <a:solidFill>
                  <a:schemeClr val="bg1"/>
                </a:solidFill>
              </a:defRPr>
            </a:lvl1pPr>
          </a:lstStyle>
          <a:p>
            <a:pPr>
              <a:defRPr/>
            </a:pPr>
            <a:r>
              <a:rPr lang="en-US"/>
              <a:t>Proprietary &amp; Confidential</a:t>
            </a:r>
            <a:endParaRPr lang="en-US" dirty="0"/>
          </a:p>
        </p:txBody>
      </p:sp>
    </p:spTree>
  </p:cSld>
  <p:clrMapOvr>
    <a:masterClrMapping/>
  </p:clrMapOvr>
  <p:transition>
    <p:fade/>
  </p:transition>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pic>
        <p:nvPicPr>
          <p:cNvPr id="4" name="Picture 5" descr="PowerPoint-Template-Background_with-Ribbon_final.png"/>
          <p:cNvPicPr>
            <a:picLocks noChangeAspect="1"/>
          </p:cNvPicPr>
          <p:nvPr userDrawn="1"/>
        </p:nvPicPr>
        <p:blipFill>
          <a:blip r:embed="rId2" cstate="print"/>
          <a:srcRect/>
          <a:stretch>
            <a:fillRect/>
          </a:stretch>
        </p:blipFill>
        <p:spPr bwMode="auto">
          <a:xfrm>
            <a:off x="0" y="3"/>
            <a:ext cx="6889750" cy="9145588"/>
          </a:xfrm>
          <a:prstGeom prst="rect">
            <a:avLst/>
          </a:prstGeom>
          <a:noFill/>
          <a:ln w="9525">
            <a:noFill/>
            <a:miter lim="800000"/>
            <a:headEnd/>
            <a:tailEnd/>
          </a:ln>
        </p:spPr>
      </p:pic>
      <p:sp>
        <p:nvSpPr>
          <p:cNvPr id="2" name="Title 1"/>
          <p:cNvSpPr>
            <a:spLocks noGrp="1"/>
          </p:cNvSpPr>
          <p:nvPr>
            <p:ph type="ctrTitle"/>
          </p:nvPr>
        </p:nvSpPr>
        <p:spPr>
          <a:xfrm>
            <a:off x="760022" y="4165043"/>
            <a:ext cx="5711350" cy="1549400"/>
          </a:xfrm>
          <a:prstGeom prst="rect">
            <a:avLst/>
          </a:prstGeom>
        </p:spPr>
        <p:txBody>
          <a:bodyPr anchor="t"/>
          <a:lstStyle>
            <a:lvl1pPr algn="l">
              <a:defRPr>
                <a:solidFill>
                  <a:schemeClr val="accent1"/>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748148" y="4805123"/>
            <a:ext cx="5723225" cy="2336800"/>
          </a:xfrm>
          <a:prstGeom prst="rect">
            <a:avLst/>
          </a:prstGeom>
        </p:spPr>
        <p:txBody>
          <a:bodyPr>
            <a:normAutofit/>
          </a:bodyPr>
          <a:lstStyle>
            <a:lvl1pPr marL="0" indent="0" algn="l">
              <a:buNone/>
              <a:defRPr sz="2800">
                <a:solidFill>
                  <a:srgbClr val="595959"/>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Tree>
  </p:cSld>
  <p:clrMapOvr>
    <a:masterClrMapping/>
  </p:clrMapOvr>
  <p:transition>
    <p:fade/>
  </p:transition>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78597" y="332319"/>
            <a:ext cx="6500813" cy="1003300"/>
          </a:xfrm>
          <a:prstGeom prst="rect">
            <a:avLst/>
          </a:prstGeom>
        </p:spPr>
        <p:txBody>
          <a:bodyPr/>
          <a:lstStyle/>
          <a:p>
            <a:r>
              <a:rPr lang="en-US" dirty="0" smtClean="0"/>
              <a:t>Click to edit Master title style</a:t>
            </a:r>
            <a:endParaRPr lang="en-US" dirty="0"/>
          </a:p>
        </p:txBody>
      </p:sp>
      <p:sp>
        <p:nvSpPr>
          <p:cNvPr id="7" name="Content Placeholder 3"/>
          <p:cNvSpPr>
            <a:spLocks noGrp="1"/>
          </p:cNvSpPr>
          <p:nvPr>
            <p:ph sz="half" idx="2"/>
          </p:nvPr>
        </p:nvSpPr>
        <p:spPr>
          <a:xfrm>
            <a:off x="171870" y="1835972"/>
            <a:ext cx="6423912" cy="6136640"/>
          </a:xfrm>
          <a:prstGeom prst="rect">
            <a:avLst/>
          </a:prstGeom>
        </p:spPr>
        <p:txBody>
          <a:bodyPr/>
          <a:lstStyle>
            <a:lvl1pPr marL="0" indent="0">
              <a:buSzPct val="80000"/>
              <a:buNone/>
              <a:defRPr sz="2400"/>
            </a:lvl1pPr>
            <a:lvl2pPr marL="457200" indent="-228600">
              <a:buSzPct val="80000"/>
              <a:buFont typeface="Arial" pitchFamily="34" charset="0"/>
              <a:buChar char="•"/>
              <a:defRPr sz="2000"/>
            </a:lvl2pPr>
            <a:lvl3pPr marL="640080" indent="-182880">
              <a:buClr>
                <a:schemeClr val="accent1"/>
              </a:buClr>
              <a:buSzPct val="80000"/>
              <a:buFont typeface="+mj-lt"/>
              <a:buAutoNum type="arabicPeriod"/>
              <a:defRPr sz="1800"/>
            </a:lvl3pPr>
            <a:lvl4pPr marL="822960" indent="-182880">
              <a:buClr>
                <a:schemeClr val="accent1"/>
              </a:buClr>
              <a:buSzPct val="80000"/>
              <a:buFont typeface="+mj-lt"/>
              <a:buAutoNum type="alphaUcPeriod"/>
              <a:defRPr sz="1600"/>
            </a:lvl4pPr>
            <a:lvl5pPr marL="1005840" indent="-164592">
              <a:buSzPct val="80000"/>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Slide Number Placeholder 5"/>
          <p:cNvSpPr>
            <a:spLocks noGrp="1"/>
          </p:cNvSpPr>
          <p:nvPr>
            <p:ph type="sldNum" sz="quarter" idx="10"/>
          </p:nvPr>
        </p:nvSpPr>
        <p:spPr/>
        <p:txBody>
          <a:bodyPr/>
          <a:lstStyle>
            <a:lvl1pPr>
              <a:defRPr/>
            </a:lvl1pPr>
          </a:lstStyle>
          <a:p>
            <a:pPr>
              <a:defRPr/>
            </a:pPr>
            <a:fld id="{849D64FD-65C8-4262-A3C3-8EF33767C329}" type="slidenum">
              <a:rPr lang="en-US"/>
              <a:pPr>
                <a:defRPr/>
              </a:pPr>
              <a:t>‹Nr.›</a:t>
            </a:fld>
            <a:endParaRPr lang="en-US" dirty="0"/>
          </a:p>
        </p:txBody>
      </p:sp>
      <p:sp>
        <p:nvSpPr>
          <p:cNvPr id="5" name="Date Placeholder 11"/>
          <p:cNvSpPr>
            <a:spLocks noGrp="1"/>
          </p:cNvSpPr>
          <p:nvPr>
            <p:ph type="dt" sz="half" idx="11"/>
          </p:nvPr>
        </p:nvSpPr>
        <p:spPr/>
        <p:txBody>
          <a:bodyPr/>
          <a:lstStyle>
            <a:lvl1pPr>
              <a:defRPr/>
            </a:lvl1pPr>
          </a:lstStyle>
          <a:p>
            <a:pPr>
              <a:defRPr/>
            </a:pPr>
            <a:fld id="{575DF13E-9638-40DF-B030-A599C0C6B2DB}" type="datetime1">
              <a:rPr lang="en-US"/>
              <a:pPr>
                <a:defRPr/>
              </a:pPr>
              <a:t>3/23/2012</a:t>
            </a:fld>
            <a:endParaRPr lang="en-US" dirty="0"/>
          </a:p>
        </p:txBody>
      </p:sp>
      <p:sp>
        <p:nvSpPr>
          <p:cNvPr id="6" name="Footer Placeholder 13"/>
          <p:cNvSpPr>
            <a:spLocks noGrp="1"/>
          </p:cNvSpPr>
          <p:nvPr>
            <p:ph type="ftr" sz="quarter" idx="12"/>
          </p:nvPr>
        </p:nvSpPr>
        <p:spPr/>
        <p:txBody>
          <a:bodyPr/>
          <a:lstStyle>
            <a:lvl1pPr>
              <a:defRPr/>
            </a:lvl1pPr>
          </a:lstStyle>
          <a:p>
            <a:pPr>
              <a:defRPr/>
            </a:pPr>
            <a:r>
              <a:rPr lang="en-US"/>
              <a:t>Proprietary &amp; Confidential</a:t>
            </a:r>
            <a:endParaRPr lang="en-US" dirty="0"/>
          </a:p>
        </p:txBody>
      </p:sp>
    </p:spTree>
  </p:cSld>
  <p:clrMapOvr>
    <a:masterClrMapping/>
  </p:clrMapOvr>
  <p:transition>
    <p:fade/>
  </p:transition>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08970" y="4040095"/>
            <a:ext cx="5829300" cy="3760196"/>
          </a:xfrm>
          <a:prstGeom prst="rect">
            <a:avLst/>
          </a:prstGeom>
        </p:spPr>
        <p:txBody>
          <a:bodyPr anchor="t" anchorCtr="0"/>
          <a:lstStyle>
            <a:lvl1pPr marL="0" indent="0">
              <a:lnSpc>
                <a:spcPct val="80000"/>
              </a:lnSpc>
              <a:spcBef>
                <a:spcPts val="1600"/>
              </a:spcBef>
              <a:buNone/>
              <a:defRPr sz="2000">
                <a:solidFill>
                  <a:srgbClr val="595959"/>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sp>
        <p:nvSpPr>
          <p:cNvPr id="11" name="Title 1"/>
          <p:cNvSpPr>
            <a:spLocks noGrp="1"/>
          </p:cNvSpPr>
          <p:nvPr>
            <p:ph type="title"/>
          </p:nvPr>
        </p:nvSpPr>
        <p:spPr>
          <a:xfrm>
            <a:off x="178597" y="332319"/>
            <a:ext cx="6500813" cy="1003300"/>
          </a:xfrm>
          <a:prstGeom prst="rect">
            <a:avLst/>
          </a:prstGeom>
        </p:spPr>
        <p:txBody>
          <a:bodyPr/>
          <a:lstStyle/>
          <a:p>
            <a:r>
              <a:rPr lang="en-US" dirty="0" smtClean="0"/>
              <a:t>Click to edit Master title style</a:t>
            </a:r>
            <a:endParaRPr lang="en-US" dirty="0"/>
          </a:p>
        </p:txBody>
      </p:sp>
      <p:sp>
        <p:nvSpPr>
          <p:cNvPr id="4" name="Slide Number Placeholder 5"/>
          <p:cNvSpPr>
            <a:spLocks noGrp="1"/>
          </p:cNvSpPr>
          <p:nvPr>
            <p:ph type="sldNum" sz="quarter" idx="10"/>
          </p:nvPr>
        </p:nvSpPr>
        <p:spPr/>
        <p:txBody>
          <a:bodyPr/>
          <a:lstStyle>
            <a:lvl1pPr>
              <a:defRPr/>
            </a:lvl1pPr>
          </a:lstStyle>
          <a:p>
            <a:pPr>
              <a:defRPr/>
            </a:pPr>
            <a:fld id="{4BBBF36A-16C3-4799-A6AB-52DF755A2D2B}" type="slidenum">
              <a:rPr lang="en-US"/>
              <a:pPr>
                <a:defRPr/>
              </a:pPr>
              <a:t>‹Nr.›</a:t>
            </a:fld>
            <a:endParaRPr lang="en-US" dirty="0"/>
          </a:p>
        </p:txBody>
      </p:sp>
      <p:sp>
        <p:nvSpPr>
          <p:cNvPr id="5" name="Date Placeholder 11"/>
          <p:cNvSpPr>
            <a:spLocks noGrp="1"/>
          </p:cNvSpPr>
          <p:nvPr>
            <p:ph type="dt" sz="half" idx="11"/>
          </p:nvPr>
        </p:nvSpPr>
        <p:spPr/>
        <p:txBody>
          <a:bodyPr/>
          <a:lstStyle>
            <a:lvl1pPr>
              <a:defRPr/>
            </a:lvl1pPr>
          </a:lstStyle>
          <a:p>
            <a:pPr>
              <a:defRPr/>
            </a:pPr>
            <a:fld id="{D2E624D0-4E3D-4689-A0A0-B48666AC9751}" type="datetime1">
              <a:rPr lang="en-US"/>
              <a:pPr>
                <a:defRPr/>
              </a:pPr>
              <a:t>3/23/2012</a:t>
            </a:fld>
            <a:endParaRPr lang="en-US" dirty="0"/>
          </a:p>
        </p:txBody>
      </p:sp>
      <p:sp>
        <p:nvSpPr>
          <p:cNvPr id="6" name="Footer Placeholder 13"/>
          <p:cNvSpPr>
            <a:spLocks noGrp="1"/>
          </p:cNvSpPr>
          <p:nvPr>
            <p:ph type="ftr" sz="quarter" idx="12"/>
          </p:nvPr>
        </p:nvSpPr>
        <p:spPr/>
        <p:txBody>
          <a:bodyPr/>
          <a:lstStyle>
            <a:lvl1pPr>
              <a:defRPr/>
            </a:lvl1pPr>
          </a:lstStyle>
          <a:p>
            <a:pPr>
              <a:defRPr/>
            </a:pPr>
            <a:r>
              <a:rPr lang="en-US"/>
              <a:t>Proprietary &amp; Confidential</a:t>
            </a:r>
            <a:endParaRPr lang="en-US" dirty="0"/>
          </a:p>
        </p:txBody>
      </p:sp>
    </p:spTree>
  </p:cSld>
  <p:clrMapOvr>
    <a:masterClrMapping/>
  </p:clrMapOvr>
  <p:transition>
    <p:fade/>
  </p:transition>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78597" y="332319"/>
            <a:ext cx="6500813" cy="1003300"/>
          </a:xfrm>
          <a:prstGeom prst="rect">
            <a:avLst/>
          </a:prstGeom>
        </p:spPr>
        <p:txBody>
          <a:bodyPr/>
          <a:lstStyle/>
          <a:p>
            <a:r>
              <a:rPr lang="en-US" dirty="0" smtClean="0"/>
              <a:t>Click to edit Master title style</a:t>
            </a:r>
            <a:endParaRPr lang="en-US" dirty="0"/>
          </a:p>
        </p:txBody>
      </p:sp>
      <p:sp>
        <p:nvSpPr>
          <p:cNvPr id="14" name="Content Placeholder 3"/>
          <p:cNvSpPr>
            <a:spLocks noGrp="1"/>
          </p:cNvSpPr>
          <p:nvPr>
            <p:ph sz="half" idx="2"/>
          </p:nvPr>
        </p:nvSpPr>
        <p:spPr>
          <a:xfrm>
            <a:off x="185321" y="1704496"/>
            <a:ext cx="3194447" cy="5567257"/>
          </a:xfrm>
          <a:prstGeom prst="rect">
            <a:avLst/>
          </a:prstGeom>
        </p:spPr>
        <p:txBody>
          <a:bodyPr/>
          <a:lstStyle>
            <a:lvl1pPr marL="0" indent="0">
              <a:buSzPct val="80000"/>
              <a:buNone/>
              <a:defRPr sz="2400"/>
            </a:lvl1pPr>
            <a:lvl2pPr marL="457200" indent="-228600">
              <a:buSzPct val="80000"/>
              <a:buFont typeface="Arial" pitchFamily="34" charset="0"/>
              <a:buChar char="•"/>
              <a:defRPr sz="2000"/>
            </a:lvl2pPr>
            <a:lvl3pPr marL="640080" indent="-182880">
              <a:buClr>
                <a:schemeClr val="accent1"/>
              </a:buClr>
              <a:buSzPct val="80000"/>
              <a:buFont typeface="+mj-lt"/>
              <a:buAutoNum type="arabicPeriod"/>
              <a:defRPr sz="1800"/>
            </a:lvl3pPr>
            <a:lvl4pPr marL="822960" indent="-182880">
              <a:buClr>
                <a:schemeClr val="accent1"/>
              </a:buClr>
              <a:buSzPct val="80000"/>
              <a:buFont typeface="+mj-lt"/>
              <a:buAutoNum type="alphaUcPeriod"/>
              <a:defRPr sz="1600"/>
            </a:lvl4pPr>
            <a:lvl5pPr marL="1005840" indent="-164592">
              <a:buSzPct val="80000"/>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5" name="Content Placeholder 3"/>
          <p:cNvSpPr>
            <a:spLocks noGrp="1"/>
          </p:cNvSpPr>
          <p:nvPr>
            <p:ph sz="half" idx="13"/>
          </p:nvPr>
        </p:nvSpPr>
        <p:spPr>
          <a:xfrm>
            <a:off x="3446233" y="1704496"/>
            <a:ext cx="3194447" cy="5567257"/>
          </a:xfrm>
          <a:prstGeom prst="rect">
            <a:avLst/>
          </a:prstGeom>
        </p:spPr>
        <p:txBody>
          <a:bodyPr/>
          <a:lstStyle>
            <a:lvl1pPr marL="0" indent="0">
              <a:buSzPct val="80000"/>
              <a:buNone/>
              <a:defRPr sz="2400"/>
            </a:lvl1pPr>
            <a:lvl2pPr marL="457200" indent="-228600">
              <a:buSzPct val="80000"/>
              <a:buFont typeface="Arial" pitchFamily="34" charset="0"/>
              <a:buChar char="•"/>
              <a:defRPr sz="2000"/>
            </a:lvl2pPr>
            <a:lvl3pPr marL="640080" indent="-182880">
              <a:buClr>
                <a:schemeClr val="accent1"/>
              </a:buClr>
              <a:buSzPct val="80000"/>
              <a:buFont typeface="+mj-lt"/>
              <a:buAutoNum type="arabicPeriod"/>
              <a:defRPr sz="1800"/>
            </a:lvl3pPr>
            <a:lvl4pPr marL="822960" indent="-182880">
              <a:buClr>
                <a:schemeClr val="accent1"/>
              </a:buClr>
              <a:buSzPct val="80000"/>
              <a:buFont typeface="+mj-lt"/>
              <a:buAutoNum type="alphaUcPeriod"/>
              <a:defRPr sz="1600"/>
            </a:lvl4pPr>
            <a:lvl5pPr marL="1005840" indent="-164592">
              <a:buSzPct val="80000"/>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Slide Number Placeholder 5"/>
          <p:cNvSpPr>
            <a:spLocks noGrp="1"/>
          </p:cNvSpPr>
          <p:nvPr>
            <p:ph type="sldNum" sz="quarter" idx="14"/>
          </p:nvPr>
        </p:nvSpPr>
        <p:spPr/>
        <p:txBody>
          <a:bodyPr/>
          <a:lstStyle>
            <a:lvl1pPr>
              <a:defRPr/>
            </a:lvl1pPr>
          </a:lstStyle>
          <a:p>
            <a:pPr>
              <a:defRPr/>
            </a:pPr>
            <a:fld id="{46034440-7ED7-4082-88FB-B5048A3CF170}" type="slidenum">
              <a:rPr lang="en-US"/>
              <a:pPr>
                <a:defRPr/>
              </a:pPr>
              <a:t>‹Nr.›</a:t>
            </a:fld>
            <a:endParaRPr lang="en-US" dirty="0"/>
          </a:p>
        </p:txBody>
      </p:sp>
      <p:sp>
        <p:nvSpPr>
          <p:cNvPr id="6" name="Date Placeholder 11"/>
          <p:cNvSpPr>
            <a:spLocks noGrp="1"/>
          </p:cNvSpPr>
          <p:nvPr>
            <p:ph type="dt" sz="half" idx="15"/>
          </p:nvPr>
        </p:nvSpPr>
        <p:spPr/>
        <p:txBody>
          <a:bodyPr/>
          <a:lstStyle>
            <a:lvl1pPr>
              <a:defRPr/>
            </a:lvl1pPr>
          </a:lstStyle>
          <a:p>
            <a:pPr>
              <a:defRPr/>
            </a:pPr>
            <a:fld id="{DD3C103F-5624-4476-944D-537609E70BE7}" type="datetime1">
              <a:rPr lang="en-US"/>
              <a:pPr>
                <a:defRPr/>
              </a:pPr>
              <a:t>3/23/2012</a:t>
            </a:fld>
            <a:endParaRPr lang="en-US" dirty="0"/>
          </a:p>
        </p:txBody>
      </p:sp>
      <p:sp>
        <p:nvSpPr>
          <p:cNvPr id="7" name="Footer Placeholder 13"/>
          <p:cNvSpPr>
            <a:spLocks noGrp="1"/>
          </p:cNvSpPr>
          <p:nvPr>
            <p:ph type="ftr" sz="quarter" idx="16"/>
          </p:nvPr>
        </p:nvSpPr>
        <p:spPr/>
        <p:txBody>
          <a:bodyPr/>
          <a:lstStyle>
            <a:lvl1pPr>
              <a:defRPr/>
            </a:lvl1pPr>
          </a:lstStyle>
          <a:p>
            <a:pPr>
              <a:defRPr/>
            </a:pPr>
            <a:r>
              <a:rPr lang="en-US"/>
              <a:t>Proprietary &amp; Confidential</a:t>
            </a:r>
            <a:endParaRPr lang="en-US" dirty="0"/>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11" name="Text Placeholder 10"/>
          <p:cNvSpPr>
            <a:spLocks noGrp="1"/>
          </p:cNvSpPr>
          <p:nvPr>
            <p:ph type="body" sz="quarter" idx="13"/>
          </p:nvPr>
        </p:nvSpPr>
        <p:spPr>
          <a:xfrm>
            <a:off x="188259" y="1780117"/>
            <a:ext cx="6488206" cy="1219200"/>
          </a:xfrm>
          <a:prstGeom prst="rect">
            <a:avLst/>
          </a:prstGeom>
        </p:spPr>
        <p:txBody>
          <a:bodyPr/>
          <a:lstStyle>
            <a:lvl1pPr marL="0" indent="0">
              <a:lnSpc>
                <a:spcPct val="80000"/>
              </a:lnSpc>
              <a:spcBef>
                <a:spcPts val="1600"/>
              </a:spcBef>
              <a:buFontTx/>
              <a:buNone/>
              <a:defRPr sz="2000"/>
            </a:lvl1pPr>
          </a:lstStyle>
          <a:p>
            <a:pPr lvl="0"/>
            <a:r>
              <a:rPr lang="en-US" dirty="0" smtClean="0"/>
              <a:t>Click to edit Master text styles</a:t>
            </a:r>
          </a:p>
        </p:txBody>
      </p:sp>
      <p:sp>
        <p:nvSpPr>
          <p:cNvPr id="15" name="Title 1"/>
          <p:cNvSpPr>
            <a:spLocks noGrp="1"/>
          </p:cNvSpPr>
          <p:nvPr>
            <p:ph type="title"/>
          </p:nvPr>
        </p:nvSpPr>
        <p:spPr>
          <a:xfrm>
            <a:off x="178597" y="332319"/>
            <a:ext cx="6500813" cy="1003300"/>
          </a:xfrm>
          <a:prstGeom prst="rect">
            <a:avLst/>
          </a:prstGeom>
        </p:spPr>
        <p:txBody>
          <a:bodyPr/>
          <a:lstStyle/>
          <a:p>
            <a:r>
              <a:rPr lang="en-US" dirty="0" smtClean="0"/>
              <a:t>Click to edit Master title style</a:t>
            </a:r>
            <a:endParaRPr lang="en-US" dirty="0"/>
          </a:p>
        </p:txBody>
      </p:sp>
      <p:sp>
        <p:nvSpPr>
          <p:cNvPr id="4" name="Slide Number Placeholder 5"/>
          <p:cNvSpPr>
            <a:spLocks noGrp="1"/>
          </p:cNvSpPr>
          <p:nvPr>
            <p:ph type="sldNum" sz="quarter" idx="14"/>
          </p:nvPr>
        </p:nvSpPr>
        <p:spPr/>
        <p:txBody>
          <a:bodyPr/>
          <a:lstStyle>
            <a:lvl1pPr>
              <a:defRPr/>
            </a:lvl1pPr>
          </a:lstStyle>
          <a:p>
            <a:pPr>
              <a:defRPr/>
            </a:pPr>
            <a:fld id="{80ED55AD-C0D8-40E9-84C5-EF2778B8273F}" type="slidenum">
              <a:rPr lang="en-US"/>
              <a:pPr>
                <a:defRPr/>
              </a:pPr>
              <a:t>‹Nr.›</a:t>
            </a:fld>
            <a:endParaRPr lang="en-US" dirty="0"/>
          </a:p>
        </p:txBody>
      </p:sp>
      <p:sp>
        <p:nvSpPr>
          <p:cNvPr id="5" name="Date Placeholder 11"/>
          <p:cNvSpPr>
            <a:spLocks noGrp="1"/>
          </p:cNvSpPr>
          <p:nvPr>
            <p:ph type="dt" sz="half" idx="15"/>
          </p:nvPr>
        </p:nvSpPr>
        <p:spPr/>
        <p:txBody>
          <a:bodyPr/>
          <a:lstStyle>
            <a:lvl1pPr>
              <a:defRPr/>
            </a:lvl1pPr>
          </a:lstStyle>
          <a:p>
            <a:pPr>
              <a:defRPr/>
            </a:pPr>
            <a:fld id="{4096031D-0E8F-4B29-821A-D71E5057BD18}" type="datetime1">
              <a:rPr lang="en-US"/>
              <a:pPr>
                <a:defRPr/>
              </a:pPr>
              <a:t>3/23/2012</a:t>
            </a:fld>
            <a:endParaRPr lang="en-US" dirty="0"/>
          </a:p>
        </p:txBody>
      </p:sp>
      <p:sp>
        <p:nvSpPr>
          <p:cNvPr id="6" name="Footer Placeholder 13"/>
          <p:cNvSpPr>
            <a:spLocks noGrp="1"/>
          </p:cNvSpPr>
          <p:nvPr>
            <p:ph type="ftr" sz="quarter" idx="16"/>
          </p:nvPr>
        </p:nvSpPr>
        <p:spPr/>
        <p:txBody>
          <a:bodyPr/>
          <a:lstStyle>
            <a:lvl1pPr>
              <a:defRPr/>
            </a:lvl1pPr>
          </a:lstStyle>
          <a:p>
            <a:pPr>
              <a:defRPr/>
            </a:pPr>
            <a:r>
              <a:rPr lang="en-US"/>
              <a:t>Proprietary &amp; Confidential</a:t>
            </a:r>
            <a:endParaRPr lang="en-US" dirty="0"/>
          </a:p>
        </p:txBody>
      </p:sp>
    </p:spTree>
  </p:cSld>
  <p:clrMapOvr>
    <a:masterClrMapping/>
  </p:clrMapOvr>
  <p:transition>
    <p:fade/>
  </p:transition>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78597" y="332319"/>
            <a:ext cx="6500813" cy="1003300"/>
          </a:xfrm>
          <a:prstGeom prst="rect">
            <a:avLst/>
          </a:prstGeom>
        </p:spPr>
        <p:txBody>
          <a:bodyPr/>
          <a:lstStyle>
            <a:lvl1pPr>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178597" y="1656292"/>
            <a:ext cx="3194447" cy="853016"/>
          </a:xfrm>
          <a:prstGeom prst="rect">
            <a:avLst/>
          </a:prstGeom>
        </p:spPr>
        <p:txBody>
          <a:bodyPr anchor="ctr"/>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178597" y="2600965"/>
            <a:ext cx="3194447" cy="5567257"/>
          </a:xfrm>
          <a:prstGeom prst="rect">
            <a:avLst/>
          </a:prstGeom>
        </p:spPr>
        <p:txBody>
          <a:bodyPr/>
          <a:lstStyle>
            <a:lvl1pPr marL="0" indent="0">
              <a:buSzPct val="80000"/>
              <a:buNone/>
              <a:defRPr sz="2400"/>
            </a:lvl1pPr>
            <a:lvl2pPr marL="457200" indent="-228600">
              <a:buSzPct val="80000"/>
              <a:buFont typeface="Arial" pitchFamily="34" charset="0"/>
              <a:buChar char="•"/>
              <a:defRPr sz="2000"/>
            </a:lvl2pPr>
            <a:lvl3pPr marL="640080" indent="-182880">
              <a:buClr>
                <a:schemeClr val="accent1"/>
              </a:buClr>
              <a:buSzPct val="80000"/>
              <a:buFont typeface="+mj-lt"/>
              <a:buAutoNum type="arabicPeriod"/>
              <a:defRPr sz="1800"/>
            </a:lvl3pPr>
            <a:lvl4pPr marL="822960" indent="-182880">
              <a:buClr>
                <a:schemeClr val="accent1"/>
              </a:buClr>
              <a:buSzPct val="80000"/>
              <a:buFont typeface="+mj-lt"/>
              <a:buAutoNum type="alphaUcPeriod"/>
              <a:defRPr sz="1600"/>
            </a:lvl4pPr>
            <a:lvl5pPr marL="1005840" indent="-164592">
              <a:buSzPct val="80000"/>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3483769" y="1656292"/>
            <a:ext cx="3195638" cy="853016"/>
          </a:xfrm>
          <a:prstGeom prst="rect">
            <a:avLst/>
          </a:prstGeom>
        </p:spPr>
        <p:txBody>
          <a:bodyPr anchor="ctr"/>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16" name="Content Placeholder 3"/>
          <p:cNvSpPr>
            <a:spLocks noGrp="1"/>
          </p:cNvSpPr>
          <p:nvPr>
            <p:ph sz="half" idx="13"/>
          </p:nvPr>
        </p:nvSpPr>
        <p:spPr>
          <a:xfrm>
            <a:off x="3473127" y="2600965"/>
            <a:ext cx="3194447" cy="5567257"/>
          </a:xfrm>
          <a:prstGeom prst="rect">
            <a:avLst/>
          </a:prstGeom>
        </p:spPr>
        <p:txBody>
          <a:bodyPr/>
          <a:lstStyle>
            <a:lvl1pPr marL="0" indent="0">
              <a:buSzPct val="80000"/>
              <a:buNone/>
              <a:defRPr sz="2400"/>
            </a:lvl1pPr>
            <a:lvl2pPr marL="457200" indent="-228600">
              <a:buSzPct val="80000"/>
              <a:buFont typeface="Arial" pitchFamily="34" charset="0"/>
              <a:buChar char="•"/>
              <a:defRPr sz="2000"/>
            </a:lvl2pPr>
            <a:lvl3pPr marL="640080" indent="-182880">
              <a:buClr>
                <a:schemeClr val="accent1"/>
              </a:buClr>
              <a:buSzPct val="80000"/>
              <a:buFont typeface="+mj-lt"/>
              <a:buAutoNum type="arabicPeriod"/>
              <a:defRPr sz="1800"/>
            </a:lvl3pPr>
            <a:lvl4pPr marL="822960" indent="-182880">
              <a:buClr>
                <a:schemeClr val="accent1"/>
              </a:buClr>
              <a:buSzPct val="80000"/>
              <a:buFont typeface="+mj-lt"/>
              <a:buAutoNum type="alphaUcPeriod"/>
              <a:defRPr sz="1600"/>
            </a:lvl4pPr>
            <a:lvl5pPr marL="1005840" indent="-164592">
              <a:buSzPct val="80000"/>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Slide Number Placeholder 5"/>
          <p:cNvSpPr>
            <a:spLocks noGrp="1"/>
          </p:cNvSpPr>
          <p:nvPr>
            <p:ph type="sldNum" sz="quarter" idx="14"/>
          </p:nvPr>
        </p:nvSpPr>
        <p:spPr/>
        <p:txBody>
          <a:bodyPr/>
          <a:lstStyle>
            <a:lvl1pPr>
              <a:defRPr/>
            </a:lvl1pPr>
          </a:lstStyle>
          <a:p>
            <a:pPr>
              <a:defRPr/>
            </a:pPr>
            <a:fld id="{D2611E60-882A-4B64-ACFC-D02CFAAF9436}" type="slidenum">
              <a:rPr lang="en-US"/>
              <a:pPr>
                <a:defRPr/>
              </a:pPr>
              <a:t>‹Nr.›</a:t>
            </a:fld>
            <a:endParaRPr lang="en-US" dirty="0"/>
          </a:p>
        </p:txBody>
      </p:sp>
      <p:sp>
        <p:nvSpPr>
          <p:cNvPr id="8" name="Date Placeholder 11"/>
          <p:cNvSpPr>
            <a:spLocks noGrp="1"/>
          </p:cNvSpPr>
          <p:nvPr>
            <p:ph type="dt" sz="half" idx="15"/>
          </p:nvPr>
        </p:nvSpPr>
        <p:spPr/>
        <p:txBody>
          <a:bodyPr/>
          <a:lstStyle>
            <a:lvl1pPr>
              <a:defRPr/>
            </a:lvl1pPr>
          </a:lstStyle>
          <a:p>
            <a:pPr>
              <a:defRPr/>
            </a:pPr>
            <a:fld id="{2840337E-E3E3-4962-A2E3-4DD9C5BBE43B}" type="datetime1">
              <a:rPr lang="en-US"/>
              <a:pPr>
                <a:defRPr/>
              </a:pPr>
              <a:t>3/23/2012</a:t>
            </a:fld>
            <a:endParaRPr lang="en-US" dirty="0"/>
          </a:p>
        </p:txBody>
      </p:sp>
      <p:sp>
        <p:nvSpPr>
          <p:cNvPr id="9" name="Footer Placeholder 13"/>
          <p:cNvSpPr>
            <a:spLocks noGrp="1"/>
          </p:cNvSpPr>
          <p:nvPr>
            <p:ph type="ftr" sz="quarter" idx="16"/>
          </p:nvPr>
        </p:nvSpPr>
        <p:spPr/>
        <p:txBody>
          <a:bodyPr/>
          <a:lstStyle>
            <a:lvl1pPr>
              <a:defRPr/>
            </a:lvl1pPr>
          </a:lstStyle>
          <a:p>
            <a:pPr>
              <a:defRPr/>
            </a:pPr>
            <a:r>
              <a:rPr lang="en-US"/>
              <a:t>Proprietary &amp; Confidential</a:t>
            </a:r>
            <a:endParaRPr lang="en-US" dirty="0"/>
          </a:p>
        </p:txBody>
      </p:sp>
    </p:spTree>
  </p:cSld>
  <p:clrMapOvr>
    <a:masterClrMapping/>
  </p:clrMapOvr>
  <p:transition>
    <p:fade/>
  </p:transition>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11" name="Text Placeholder 10"/>
          <p:cNvSpPr>
            <a:spLocks noGrp="1"/>
          </p:cNvSpPr>
          <p:nvPr>
            <p:ph type="body" sz="quarter" idx="13"/>
          </p:nvPr>
        </p:nvSpPr>
        <p:spPr>
          <a:xfrm>
            <a:off x="188259" y="1780117"/>
            <a:ext cx="6488206" cy="1219200"/>
          </a:xfrm>
          <a:prstGeom prst="rect">
            <a:avLst/>
          </a:prstGeom>
        </p:spPr>
        <p:txBody>
          <a:bodyPr/>
          <a:lstStyle>
            <a:lvl1pPr marL="0" indent="0">
              <a:lnSpc>
                <a:spcPct val="80000"/>
              </a:lnSpc>
              <a:spcBef>
                <a:spcPts val="1600"/>
              </a:spcBef>
              <a:buFontTx/>
              <a:buNone/>
              <a:defRPr sz="2000"/>
            </a:lvl1pPr>
          </a:lstStyle>
          <a:p>
            <a:pPr lvl="0"/>
            <a:r>
              <a:rPr lang="en-US" dirty="0" smtClean="0"/>
              <a:t>Click to edit Master text styles</a:t>
            </a:r>
          </a:p>
        </p:txBody>
      </p:sp>
      <p:sp>
        <p:nvSpPr>
          <p:cNvPr id="15" name="Title 1"/>
          <p:cNvSpPr>
            <a:spLocks noGrp="1"/>
          </p:cNvSpPr>
          <p:nvPr>
            <p:ph type="title"/>
          </p:nvPr>
        </p:nvSpPr>
        <p:spPr>
          <a:xfrm>
            <a:off x="178597" y="332319"/>
            <a:ext cx="6500813" cy="1003300"/>
          </a:xfrm>
          <a:prstGeom prst="rect">
            <a:avLst/>
          </a:prstGeom>
        </p:spPr>
        <p:txBody>
          <a:bodyPr/>
          <a:lstStyle/>
          <a:p>
            <a:r>
              <a:rPr lang="en-US" dirty="0" smtClean="0"/>
              <a:t>Click to edit Master title style</a:t>
            </a:r>
            <a:endParaRPr lang="en-US" dirty="0"/>
          </a:p>
        </p:txBody>
      </p:sp>
      <p:sp>
        <p:nvSpPr>
          <p:cNvPr id="4" name="Slide Number Placeholder 5"/>
          <p:cNvSpPr>
            <a:spLocks noGrp="1"/>
          </p:cNvSpPr>
          <p:nvPr>
            <p:ph type="sldNum" sz="quarter" idx="14"/>
          </p:nvPr>
        </p:nvSpPr>
        <p:spPr/>
        <p:txBody>
          <a:bodyPr/>
          <a:lstStyle>
            <a:lvl1pPr>
              <a:defRPr/>
            </a:lvl1pPr>
          </a:lstStyle>
          <a:p>
            <a:pPr>
              <a:defRPr/>
            </a:pPr>
            <a:fld id="{5A083D3C-0480-42CC-A675-0FDD63D3EBD2}" type="slidenum">
              <a:rPr lang="en-US"/>
              <a:pPr>
                <a:defRPr/>
              </a:pPr>
              <a:t>‹Nr.›</a:t>
            </a:fld>
            <a:endParaRPr lang="en-US" dirty="0"/>
          </a:p>
        </p:txBody>
      </p:sp>
      <p:sp>
        <p:nvSpPr>
          <p:cNvPr id="5" name="Date Placeholder 11"/>
          <p:cNvSpPr>
            <a:spLocks noGrp="1"/>
          </p:cNvSpPr>
          <p:nvPr>
            <p:ph type="dt" sz="half" idx="15"/>
          </p:nvPr>
        </p:nvSpPr>
        <p:spPr/>
        <p:txBody>
          <a:bodyPr/>
          <a:lstStyle>
            <a:lvl1pPr>
              <a:defRPr/>
            </a:lvl1pPr>
          </a:lstStyle>
          <a:p>
            <a:pPr>
              <a:defRPr/>
            </a:pPr>
            <a:fld id="{80C61498-A68D-4DFC-A997-855B09F850DE}" type="datetime1">
              <a:rPr lang="en-US"/>
              <a:pPr>
                <a:defRPr/>
              </a:pPr>
              <a:t>3/23/2012</a:t>
            </a:fld>
            <a:endParaRPr lang="en-US" dirty="0"/>
          </a:p>
        </p:txBody>
      </p:sp>
      <p:sp>
        <p:nvSpPr>
          <p:cNvPr id="6" name="Footer Placeholder 13"/>
          <p:cNvSpPr>
            <a:spLocks noGrp="1"/>
          </p:cNvSpPr>
          <p:nvPr>
            <p:ph type="ftr" sz="quarter" idx="16"/>
          </p:nvPr>
        </p:nvSpPr>
        <p:spPr/>
        <p:txBody>
          <a:bodyPr/>
          <a:lstStyle>
            <a:lvl1pPr>
              <a:defRPr/>
            </a:lvl1pPr>
          </a:lstStyle>
          <a:p>
            <a:pPr>
              <a:defRPr/>
            </a:pPr>
            <a:r>
              <a:rPr lang="en-US"/>
              <a:t>Proprietary &amp; Confidential</a:t>
            </a:r>
            <a:endParaRPr lang="en-US" dirty="0"/>
          </a:p>
        </p:txBody>
      </p:sp>
    </p:spTree>
  </p:cSld>
  <p:clrMapOvr>
    <a:masterClrMapping/>
  </p:clrMapOvr>
  <p:transition>
    <p:fade/>
  </p:transition>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9" name="Text Placeholder 10"/>
          <p:cNvSpPr>
            <a:spLocks noGrp="1"/>
          </p:cNvSpPr>
          <p:nvPr>
            <p:ph type="body" sz="quarter" idx="13"/>
          </p:nvPr>
        </p:nvSpPr>
        <p:spPr>
          <a:xfrm>
            <a:off x="188259" y="1780117"/>
            <a:ext cx="6488206" cy="1219200"/>
          </a:xfrm>
          <a:prstGeom prst="rect">
            <a:avLst/>
          </a:prstGeom>
        </p:spPr>
        <p:txBody>
          <a:bodyPr/>
          <a:lstStyle>
            <a:lvl1pPr marL="0" indent="0">
              <a:lnSpc>
                <a:spcPct val="80000"/>
              </a:lnSpc>
              <a:spcBef>
                <a:spcPts val="1600"/>
              </a:spcBef>
              <a:buFontTx/>
              <a:buNone/>
              <a:defRPr sz="2000"/>
            </a:lvl1pPr>
          </a:lstStyle>
          <a:p>
            <a:pPr lvl="0"/>
            <a:r>
              <a:rPr lang="en-US" smtClean="0"/>
              <a:t>Click to edit Master text styles</a:t>
            </a:r>
          </a:p>
        </p:txBody>
      </p:sp>
      <p:sp>
        <p:nvSpPr>
          <p:cNvPr id="10" name="Title 1"/>
          <p:cNvSpPr>
            <a:spLocks noGrp="1"/>
          </p:cNvSpPr>
          <p:nvPr>
            <p:ph type="title"/>
          </p:nvPr>
        </p:nvSpPr>
        <p:spPr>
          <a:xfrm>
            <a:off x="178597" y="332319"/>
            <a:ext cx="6500813" cy="1003300"/>
          </a:xfrm>
          <a:prstGeom prst="rect">
            <a:avLst/>
          </a:prstGeom>
        </p:spPr>
        <p:txBody>
          <a:bodyPr/>
          <a:lstStyle/>
          <a:p>
            <a:r>
              <a:rPr lang="en-US" dirty="0" smtClean="0"/>
              <a:t>Click to edit Master title style</a:t>
            </a:r>
            <a:endParaRPr lang="en-US" dirty="0"/>
          </a:p>
        </p:txBody>
      </p:sp>
      <p:sp>
        <p:nvSpPr>
          <p:cNvPr id="4" name="Slide Number Placeholder 5"/>
          <p:cNvSpPr>
            <a:spLocks noGrp="1"/>
          </p:cNvSpPr>
          <p:nvPr>
            <p:ph type="sldNum" sz="quarter" idx="14"/>
          </p:nvPr>
        </p:nvSpPr>
        <p:spPr/>
        <p:txBody>
          <a:bodyPr/>
          <a:lstStyle>
            <a:lvl1pPr>
              <a:defRPr/>
            </a:lvl1pPr>
          </a:lstStyle>
          <a:p>
            <a:pPr>
              <a:defRPr/>
            </a:pPr>
            <a:fld id="{608856FF-BB09-4A7A-934A-A1AEA9AAEB50}" type="slidenum">
              <a:rPr lang="en-US"/>
              <a:pPr>
                <a:defRPr/>
              </a:pPr>
              <a:t>‹Nr.›</a:t>
            </a:fld>
            <a:endParaRPr lang="en-US" dirty="0"/>
          </a:p>
        </p:txBody>
      </p:sp>
      <p:sp>
        <p:nvSpPr>
          <p:cNvPr id="5" name="Date Placeholder 11"/>
          <p:cNvSpPr>
            <a:spLocks noGrp="1"/>
          </p:cNvSpPr>
          <p:nvPr>
            <p:ph type="dt" sz="half" idx="15"/>
          </p:nvPr>
        </p:nvSpPr>
        <p:spPr/>
        <p:txBody>
          <a:bodyPr/>
          <a:lstStyle>
            <a:lvl1pPr>
              <a:defRPr/>
            </a:lvl1pPr>
          </a:lstStyle>
          <a:p>
            <a:pPr>
              <a:defRPr/>
            </a:pPr>
            <a:fld id="{FAA9F61C-75EA-4FFF-91D4-56C94ADA0FB7}" type="datetime1">
              <a:rPr lang="en-US"/>
              <a:pPr>
                <a:defRPr/>
              </a:pPr>
              <a:t>3/23/2012</a:t>
            </a:fld>
            <a:endParaRPr lang="en-US" dirty="0"/>
          </a:p>
        </p:txBody>
      </p:sp>
      <p:sp>
        <p:nvSpPr>
          <p:cNvPr id="6" name="Footer Placeholder 13"/>
          <p:cNvSpPr>
            <a:spLocks noGrp="1"/>
          </p:cNvSpPr>
          <p:nvPr>
            <p:ph type="ftr" sz="quarter" idx="16"/>
          </p:nvPr>
        </p:nvSpPr>
        <p:spPr/>
        <p:txBody>
          <a:bodyPr/>
          <a:lstStyle>
            <a:lvl1pPr>
              <a:defRPr/>
            </a:lvl1pPr>
          </a:lstStyle>
          <a:p>
            <a:pPr>
              <a:defRPr/>
            </a:pPr>
            <a:r>
              <a:rPr lang="en-US"/>
              <a:t>Proprietary &amp; Confidential</a:t>
            </a:r>
            <a:endParaRPr lang="en-US" dirty="0"/>
          </a:p>
        </p:txBody>
      </p:sp>
    </p:spTree>
  </p:cSld>
  <p:clrMapOvr>
    <a:masterClrMapping/>
  </p:clrMapOvr>
  <p:transition>
    <p:fade/>
  </p:transition>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78595" y="1651005"/>
            <a:ext cx="2420541" cy="6517217"/>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11" name="Content Placeholder 3"/>
          <p:cNvSpPr>
            <a:spLocks noGrp="1"/>
          </p:cNvSpPr>
          <p:nvPr>
            <p:ph sz="half" idx="13"/>
          </p:nvPr>
        </p:nvSpPr>
        <p:spPr>
          <a:xfrm>
            <a:off x="2673024" y="1644730"/>
            <a:ext cx="3801736" cy="5567257"/>
          </a:xfrm>
          <a:prstGeom prst="rect">
            <a:avLst/>
          </a:prstGeom>
        </p:spPr>
        <p:txBody>
          <a:bodyPr/>
          <a:lstStyle>
            <a:lvl1pPr marL="0" indent="0">
              <a:buSzPct val="80000"/>
              <a:buNone/>
              <a:defRPr sz="2400"/>
            </a:lvl1pPr>
            <a:lvl2pPr marL="457200" indent="-228600">
              <a:buSzPct val="80000"/>
              <a:buFont typeface="Arial" pitchFamily="34" charset="0"/>
              <a:buChar char="•"/>
              <a:defRPr sz="2000"/>
            </a:lvl2pPr>
            <a:lvl3pPr marL="640080" indent="-182880">
              <a:buClr>
                <a:schemeClr val="accent1"/>
              </a:buClr>
              <a:buSzPct val="80000"/>
              <a:buFont typeface="+mj-lt"/>
              <a:buAutoNum type="arabicPeriod"/>
              <a:defRPr sz="1800"/>
            </a:lvl3pPr>
            <a:lvl4pPr marL="822960" indent="-182880">
              <a:buClr>
                <a:schemeClr val="accent1"/>
              </a:buClr>
              <a:buSzPct val="80000"/>
              <a:buFont typeface="+mj-lt"/>
              <a:buAutoNum type="alphaUcPeriod"/>
              <a:defRPr sz="1600"/>
            </a:lvl4pPr>
            <a:lvl5pPr marL="1005840" indent="-164592">
              <a:buSzPct val="80000"/>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Slide Number Placeholder 5"/>
          <p:cNvSpPr>
            <a:spLocks noGrp="1"/>
          </p:cNvSpPr>
          <p:nvPr>
            <p:ph type="sldNum" sz="quarter" idx="14"/>
          </p:nvPr>
        </p:nvSpPr>
        <p:spPr/>
        <p:txBody>
          <a:bodyPr/>
          <a:lstStyle>
            <a:lvl1pPr>
              <a:defRPr/>
            </a:lvl1pPr>
          </a:lstStyle>
          <a:p>
            <a:pPr>
              <a:defRPr/>
            </a:pPr>
            <a:fld id="{BA17E553-3DC7-445D-B2FC-4ADAFE370C1C}" type="slidenum">
              <a:rPr lang="en-US"/>
              <a:pPr>
                <a:defRPr/>
              </a:pPr>
              <a:t>‹Nr.›</a:t>
            </a:fld>
            <a:endParaRPr lang="en-US" dirty="0"/>
          </a:p>
        </p:txBody>
      </p:sp>
      <p:sp>
        <p:nvSpPr>
          <p:cNvPr id="6" name="Date Placeholder 11"/>
          <p:cNvSpPr>
            <a:spLocks noGrp="1"/>
          </p:cNvSpPr>
          <p:nvPr>
            <p:ph type="dt" sz="half" idx="15"/>
          </p:nvPr>
        </p:nvSpPr>
        <p:spPr/>
        <p:txBody>
          <a:bodyPr/>
          <a:lstStyle>
            <a:lvl1pPr>
              <a:defRPr/>
            </a:lvl1pPr>
          </a:lstStyle>
          <a:p>
            <a:pPr>
              <a:defRPr/>
            </a:pPr>
            <a:fld id="{33C06F31-E2DF-4C33-9D24-8DD3CB018D2A}" type="datetime1">
              <a:rPr lang="en-US"/>
              <a:pPr>
                <a:defRPr/>
              </a:pPr>
              <a:t>3/23/2012</a:t>
            </a:fld>
            <a:endParaRPr lang="en-US" dirty="0"/>
          </a:p>
        </p:txBody>
      </p:sp>
      <p:sp>
        <p:nvSpPr>
          <p:cNvPr id="7" name="Footer Placeholder 13"/>
          <p:cNvSpPr>
            <a:spLocks noGrp="1"/>
          </p:cNvSpPr>
          <p:nvPr>
            <p:ph type="ftr" sz="quarter" idx="16"/>
          </p:nvPr>
        </p:nvSpPr>
        <p:spPr/>
        <p:txBody>
          <a:bodyPr/>
          <a:lstStyle>
            <a:lvl1pPr>
              <a:defRPr/>
            </a:lvl1pPr>
          </a:lstStyle>
          <a:p>
            <a:pPr>
              <a:defRPr/>
            </a:pPr>
            <a:r>
              <a:rPr lang="en-US"/>
              <a:t>Proprietary &amp; Confidential</a:t>
            </a:r>
            <a:endParaRPr lang="en-US" dirty="0"/>
          </a:p>
        </p:txBody>
      </p:sp>
    </p:spTree>
  </p:cSld>
  <p:clrMapOvr>
    <a:masterClrMapping/>
  </p:clrMapOvr>
  <p:transition>
    <p:fade/>
  </p:transition>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1344216" y="1651004"/>
            <a:ext cx="4114800" cy="4652433"/>
          </a:xfrm>
          <a:prstGeom prst="rect">
            <a:avLst/>
          </a:prstGeo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344216" y="7156452"/>
            <a:ext cx="4114800" cy="1073149"/>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5" name="Slide Number Placeholder 5"/>
          <p:cNvSpPr>
            <a:spLocks noGrp="1"/>
          </p:cNvSpPr>
          <p:nvPr>
            <p:ph type="sldNum" sz="quarter" idx="10"/>
          </p:nvPr>
        </p:nvSpPr>
        <p:spPr/>
        <p:txBody>
          <a:bodyPr/>
          <a:lstStyle>
            <a:lvl1pPr>
              <a:defRPr/>
            </a:lvl1pPr>
          </a:lstStyle>
          <a:p>
            <a:pPr>
              <a:defRPr/>
            </a:pPr>
            <a:fld id="{F2F6336E-A0D2-42C3-A2B1-0C2816FED4A6}" type="slidenum">
              <a:rPr lang="en-US"/>
              <a:pPr>
                <a:defRPr/>
              </a:pPr>
              <a:t>‹Nr.›</a:t>
            </a:fld>
            <a:endParaRPr lang="en-US" dirty="0"/>
          </a:p>
        </p:txBody>
      </p:sp>
      <p:sp>
        <p:nvSpPr>
          <p:cNvPr id="6" name="Date Placeholder 11"/>
          <p:cNvSpPr>
            <a:spLocks noGrp="1"/>
          </p:cNvSpPr>
          <p:nvPr>
            <p:ph type="dt" sz="half" idx="11"/>
          </p:nvPr>
        </p:nvSpPr>
        <p:spPr/>
        <p:txBody>
          <a:bodyPr/>
          <a:lstStyle>
            <a:lvl1pPr>
              <a:defRPr/>
            </a:lvl1pPr>
          </a:lstStyle>
          <a:p>
            <a:pPr>
              <a:defRPr/>
            </a:pPr>
            <a:fld id="{141FD3AF-6502-4423-80FF-6B66FAF48B97}" type="datetime1">
              <a:rPr lang="en-US"/>
              <a:pPr>
                <a:defRPr/>
              </a:pPr>
              <a:t>3/23/2012</a:t>
            </a:fld>
            <a:endParaRPr lang="en-US" dirty="0"/>
          </a:p>
        </p:txBody>
      </p:sp>
      <p:sp>
        <p:nvSpPr>
          <p:cNvPr id="7" name="Footer Placeholder 13"/>
          <p:cNvSpPr>
            <a:spLocks noGrp="1"/>
          </p:cNvSpPr>
          <p:nvPr>
            <p:ph type="ftr" sz="quarter" idx="12"/>
          </p:nvPr>
        </p:nvSpPr>
        <p:spPr/>
        <p:txBody>
          <a:bodyPr/>
          <a:lstStyle>
            <a:lvl1pPr>
              <a:defRPr/>
            </a:lvl1pPr>
          </a:lstStyle>
          <a:p>
            <a:pPr>
              <a:defRPr/>
            </a:pPr>
            <a:r>
              <a:rPr lang="en-US"/>
              <a:t>Proprietary &amp; Confidential</a:t>
            </a:r>
            <a:endParaRPr lang="en-US" dirty="0"/>
          </a:p>
        </p:txBody>
      </p:sp>
    </p:spTree>
  </p:cSld>
  <p:clrMapOvr>
    <a:masterClrMapping/>
  </p:clrMapOvr>
  <p:transition>
    <p:fade/>
  </p:transition>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178597" y="332319"/>
            <a:ext cx="6500813" cy="1003300"/>
          </a:xfrm>
          <a:prstGeom prst="rect">
            <a:avLst/>
          </a:prstGeom>
        </p:spPr>
        <p:txBody>
          <a:bodyPr/>
          <a:lstStyle/>
          <a:p>
            <a:r>
              <a:rPr lang="en-US" dirty="0" smtClean="0"/>
              <a:t>Click to edit Master title style</a:t>
            </a:r>
            <a:endParaRPr lang="en-US" dirty="0"/>
          </a:p>
        </p:txBody>
      </p:sp>
      <p:sp>
        <p:nvSpPr>
          <p:cNvPr id="3" name="Vertical Text Placeholder 2"/>
          <p:cNvSpPr>
            <a:spLocks noGrp="1"/>
          </p:cNvSpPr>
          <p:nvPr>
            <p:ph type="body" orient="vert" idx="1"/>
          </p:nvPr>
        </p:nvSpPr>
        <p:spPr>
          <a:xfrm>
            <a:off x="178597" y="1651000"/>
            <a:ext cx="6500813" cy="6355080"/>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5"/>
          <p:cNvSpPr>
            <a:spLocks noGrp="1"/>
          </p:cNvSpPr>
          <p:nvPr>
            <p:ph type="sldNum" sz="quarter" idx="10"/>
          </p:nvPr>
        </p:nvSpPr>
        <p:spPr/>
        <p:txBody>
          <a:bodyPr/>
          <a:lstStyle>
            <a:lvl1pPr>
              <a:defRPr/>
            </a:lvl1pPr>
          </a:lstStyle>
          <a:p>
            <a:pPr>
              <a:defRPr/>
            </a:pPr>
            <a:fld id="{3D227E51-B3C8-4946-BC24-D46B65F8BD1B}" type="slidenum">
              <a:rPr lang="en-US"/>
              <a:pPr>
                <a:defRPr/>
              </a:pPr>
              <a:t>‹Nr.›</a:t>
            </a:fld>
            <a:endParaRPr lang="en-US" dirty="0"/>
          </a:p>
        </p:txBody>
      </p:sp>
      <p:sp>
        <p:nvSpPr>
          <p:cNvPr id="5" name="Date Placeholder 11"/>
          <p:cNvSpPr>
            <a:spLocks noGrp="1"/>
          </p:cNvSpPr>
          <p:nvPr>
            <p:ph type="dt" sz="half" idx="11"/>
          </p:nvPr>
        </p:nvSpPr>
        <p:spPr/>
        <p:txBody>
          <a:bodyPr/>
          <a:lstStyle>
            <a:lvl1pPr>
              <a:defRPr/>
            </a:lvl1pPr>
          </a:lstStyle>
          <a:p>
            <a:pPr>
              <a:defRPr/>
            </a:pPr>
            <a:fld id="{412E434C-E20A-46EB-85DD-203849409CE8}" type="datetime1">
              <a:rPr lang="en-US"/>
              <a:pPr>
                <a:defRPr/>
              </a:pPr>
              <a:t>3/23/2012</a:t>
            </a:fld>
            <a:endParaRPr lang="en-US" dirty="0"/>
          </a:p>
        </p:txBody>
      </p:sp>
      <p:sp>
        <p:nvSpPr>
          <p:cNvPr id="6" name="Footer Placeholder 13"/>
          <p:cNvSpPr>
            <a:spLocks noGrp="1"/>
          </p:cNvSpPr>
          <p:nvPr>
            <p:ph type="ftr" sz="quarter" idx="12"/>
          </p:nvPr>
        </p:nvSpPr>
        <p:spPr/>
        <p:txBody>
          <a:bodyPr/>
          <a:lstStyle>
            <a:lvl1pPr>
              <a:defRPr/>
            </a:lvl1pPr>
          </a:lstStyle>
          <a:p>
            <a:pPr>
              <a:defRPr/>
            </a:pPr>
            <a:r>
              <a:rPr lang="en-US"/>
              <a:t>Proprietary &amp; Confidential</a:t>
            </a:r>
            <a:endParaRPr lang="en-US" dirty="0"/>
          </a:p>
        </p:txBody>
      </p:sp>
    </p:spTree>
  </p:cSld>
  <p:clrMapOvr>
    <a:masterClrMapping/>
  </p:clrMapOvr>
  <p:transition>
    <p:fade/>
  </p:transition>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Vertical Title and Text">
    <p:spTree>
      <p:nvGrpSpPr>
        <p:cNvPr id="1" name=""/>
        <p:cNvGrpSpPr/>
        <p:nvPr/>
      </p:nvGrpSpPr>
      <p:grpSpPr>
        <a:xfrm>
          <a:off x="0" y="0"/>
          <a:ext cx="0" cy="0"/>
          <a:chOff x="0" y="0"/>
          <a:chExt cx="0" cy="0"/>
        </a:xfrm>
      </p:grpSpPr>
      <p:sp>
        <p:nvSpPr>
          <p:cNvPr id="4" name="Title 1"/>
          <p:cNvSpPr txBox="1">
            <a:spLocks/>
          </p:cNvSpPr>
          <p:nvPr userDrawn="1"/>
        </p:nvSpPr>
        <p:spPr>
          <a:xfrm>
            <a:off x="179388" y="331791"/>
            <a:ext cx="6500812" cy="1003300"/>
          </a:xfrm>
          <a:prstGeom prst="rect">
            <a:avLst/>
          </a:prstGeom>
        </p:spPr>
        <p:txBody>
          <a:bodyPr/>
          <a:lstStyle/>
          <a:p>
            <a:pPr eaLnBrk="0" hangingPunct="0">
              <a:defRPr/>
            </a:pPr>
            <a:r>
              <a:rPr lang="en-US" sz="3600">
                <a:solidFill>
                  <a:schemeClr val="bg1"/>
                </a:solidFill>
                <a:latin typeface="+mj-lt"/>
                <a:ea typeface="+mj-ea"/>
                <a:cs typeface="+mj-cs"/>
              </a:rPr>
              <a:t>Click to edit Master title style</a:t>
            </a:r>
            <a:endParaRPr lang="en-US" sz="3600" dirty="0">
              <a:solidFill>
                <a:schemeClr val="bg1"/>
              </a:solidFill>
              <a:latin typeface="+mj-lt"/>
              <a:ea typeface="+mj-ea"/>
              <a:cs typeface="+mj-cs"/>
            </a:endParaRPr>
          </a:p>
        </p:txBody>
      </p:sp>
      <p:sp>
        <p:nvSpPr>
          <p:cNvPr id="2" name="Vertical Title 1"/>
          <p:cNvSpPr>
            <a:spLocks noGrp="1"/>
          </p:cNvSpPr>
          <p:nvPr>
            <p:ph type="title" orient="vert"/>
          </p:nvPr>
        </p:nvSpPr>
        <p:spPr>
          <a:xfrm>
            <a:off x="4972051" y="1651005"/>
            <a:ext cx="1707356" cy="6517217"/>
          </a:xfrm>
          <a:prstGeom prst="rect">
            <a:avLst/>
          </a:prstGeom>
        </p:spPr>
        <p:txBody>
          <a:bodyPr vert="eaVert"/>
          <a:lstStyle>
            <a:lvl1pPr>
              <a:defRPr>
                <a:solidFill>
                  <a:schemeClr val="accent1"/>
                </a:solidFill>
              </a:defRPr>
            </a:lvl1pPr>
          </a:lstStyle>
          <a:p>
            <a:r>
              <a:rPr lang="en-US" dirty="0" smtClean="0"/>
              <a:t>Click to edit Master title style</a:t>
            </a:r>
            <a:endParaRPr lang="en-US" dirty="0"/>
          </a:p>
        </p:txBody>
      </p:sp>
      <p:sp>
        <p:nvSpPr>
          <p:cNvPr id="10" name="Content Placeholder 3"/>
          <p:cNvSpPr>
            <a:spLocks noGrp="1"/>
          </p:cNvSpPr>
          <p:nvPr>
            <p:ph sz="half" idx="13"/>
          </p:nvPr>
        </p:nvSpPr>
        <p:spPr>
          <a:xfrm rot="5400000">
            <a:off x="-467847" y="2750962"/>
            <a:ext cx="6275771" cy="4072862"/>
          </a:xfrm>
          <a:prstGeom prst="rect">
            <a:avLst/>
          </a:prstGeom>
        </p:spPr>
        <p:txBody>
          <a:bodyPr/>
          <a:lstStyle>
            <a:lvl1pPr marL="0" indent="0">
              <a:buSzPct val="80000"/>
              <a:buNone/>
              <a:defRPr sz="2400"/>
            </a:lvl1pPr>
            <a:lvl2pPr marL="457200" indent="-228600">
              <a:buSzPct val="80000"/>
              <a:buFont typeface="Arial" pitchFamily="34" charset="0"/>
              <a:buChar char="•"/>
              <a:defRPr sz="2000"/>
            </a:lvl2pPr>
            <a:lvl3pPr marL="640080" indent="-182880">
              <a:buClr>
                <a:schemeClr val="accent1"/>
              </a:buClr>
              <a:buSzPct val="80000"/>
              <a:buFont typeface="+mj-lt"/>
              <a:buAutoNum type="arabicPeriod"/>
              <a:defRPr sz="1800"/>
            </a:lvl3pPr>
            <a:lvl4pPr marL="822960" indent="-182880">
              <a:buClr>
                <a:schemeClr val="accent1"/>
              </a:buClr>
              <a:buSzPct val="80000"/>
              <a:buFont typeface="+mj-lt"/>
              <a:buAutoNum type="alphaUcPeriod"/>
              <a:defRPr sz="1600"/>
            </a:lvl4pPr>
            <a:lvl5pPr marL="1005840" indent="-164592">
              <a:buSzPct val="80000"/>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Slide Number Placeholder 5"/>
          <p:cNvSpPr>
            <a:spLocks noGrp="1"/>
          </p:cNvSpPr>
          <p:nvPr>
            <p:ph type="sldNum" sz="quarter" idx="14"/>
          </p:nvPr>
        </p:nvSpPr>
        <p:spPr/>
        <p:txBody>
          <a:bodyPr/>
          <a:lstStyle>
            <a:lvl1pPr algn="r" fontAlgn="auto">
              <a:spcBef>
                <a:spcPts val="0"/>
              </a:spcBef>
              <a:spcAft>
                <a:spcPts val="0"/>
              </a:spcAft>
              <a:defRPr sz="1100">
                <a:solidFill>
                  <a:schemeClr val="bg1"/>
                </a:solidFill>
                <a:latin typeface="+mn-lt"/>
              </a:defRPr>
            </a:lvl1pPr>
          </a:lstStyle>
          <a:p>
            <a:pPr>
              <a:defRPr/>
            </a:pPr>
            <a:fld id="{A49CA300-5EFC-4C0B-A7F2-C173076646DB}" type="slidenum">
              <a:rPr lang="en-US"/>
              <a:pPr>
                <a:defRPr/>
              </a:pPr>
              <a:t>‹Nr.›</a:t>
            </a:fld>
            <a:endParaRPr lang="en-US" dirty="0"/>
          </a:p>
        </p:txBody>
      </p:sp>
      <p:sp>
        <p:nvSpPr>
          <p:cNvPr id="6" name="Date Placeholder 11"/>
          <p:cNvSpPr>
            <a:spLocks noGrp="1"/>
          </p:cNvSpPr>
          <p:nvPr>
            <p:ph type="dt" sz="half" idx="15"/>
          </p:nvPr>
        </p:nvSpPr>
        <p:spPr/>
        <p:txBody>
          <a:bodyPr/>
          <a:lstStyle>
            <a:lvl1pPr algn="l">
              <a:defRPr sz="900">
                <a:solidFill>
                  <a:schemeClr val="bg1"/>
                </a:solidFill>
              </a:defRPr>
            </a:lvl1pPr>
          </a:lstStyle>
          <a:p>
            <a:pPr>
              <a:defRPr/>
            </a:pPr>
            <a:fld id="{016ACF9B-7EB0-4B36-AE5A-E18F9DB3CE9B}" type="datetime1">
              <a:rPr lang="en-US"/>
              <a:pPr>
                <a:defRPr/>
              </a:pPr>
              <a:t>3/23/2012</a:t>
            </a:fld>
            <a:endParaRPr lang="en-US" dirty="0"/>
          </a:p>
        </p:txBody>
      </p:sp>
      <p:sp>
        <p:nvSpPr>
          <p:cNvPr id="7" name="Footer Placeholder 13"/>
          <p:cNvSpPr>
            <a:spLocks noGrp="1"/>
          </p:cNvSpPr>
          <p:nvPr>
            <p:ph type="ftr" sz="quarter" idx="16"/>
          </p:nvPr>
        </p:nvSpPr>
        <p:spPr/>
        <p:txBody>
          <a:bodyPr/>
          <a:lstStyle>
            <a:lvl1pPr algn="ctr">
              <a:defRPr sz="1000">
                <a:solidFill>
                  <a:schemeClr val="bg1"/>
                </a:solidFill>
              </a:defRPr>
            </a:lvl1pPr>
          </a:lstStyle>
          <a:p>
            <a:pPr>
              <a:defRPr/>
            </a:pPr>
            <a:r>
              <a:rPr lang="en-US"/>
              <a:t>Proprietary &amp; Confidential</a:t>
            </a:r>
            <a:endParaRPr lang="en-US" dirty="0"/>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9" name="Text Placeholder 10"/>
          <p:cNvSpPr>
            <a:spLocks noGrp="1"/>
          </p:cNvSpPr>
          <p:nvPr>
            <p:ph type="body" sz="quarter" idx="13"/>
          </p:nvPr>
        </p:nvSpPr>
        <p:spPr>
          <a:xfrm>
            <a:off x="188259" y="1780117"/>
            <a:ext cx="6488206" cy="1219200"/>
          </a:xfrm>
          <a:prstGeom prst="rect">
            <a:avLst/>
          </a:prstGeom>
        </p:spPr>
        <p:txBody>
          <a:bodyPr/>
          <a:lstStyle>
            <a:lvl1pPr marL="0" indent="0">
              <a:lnSpc>
                <a:spcPct val="80000"/>
              </a:lnSpc>
              <a:spcBef>
                <a:spcPts val="1600"/>
              </a:spcBef>
              <a:buFontTx/>
              <a:buNone/>
              <a:defRPr sz="2000"/>
            </a:lvl1pPr>
          </a:lstStyle>
          <a:p>
            <a:pPr lvl="0"/>
            <a:r>
              <a:rPr lang="en-US" smtClean="0"/>
              <a:t>Click to edit Master text styles</a:t>
            </a:r>
          </a:p>
        </p:txBody>
      </p:sp>
      <p:sp>
        <p:nvSpPr>
          <p:cNvPr id="10" name="Title 1"/>
          <p:cNvSpPr>
            <a:spLocks noGrp="1"/>
          </p:cNvSpPr>
          <p:nvPr>
            <p:ph type="title"/>
          </p:nvPr>
        </p:nvSpPr>
        <p:spPr>
          <a:xfrm>
            <a:off x="178597" y="332319"/>
            <a:ext cx="6500813" cy="1003300"/>
          </a:xfrm>
          <a:prstGeom prst="rect">
            <a:avLst/>
          </a:prstGeom>
        </p:spPr>
        <p:txBody>
          <a:bodyPr/>
          <a:lstStyle/>
          <a:p>
            <a:r>
              <a:rPr lang="en-US" dirty="0" smtClean="0"/>
              <a:t>Click to edit Master title style</a:t>
            </a:r>
            <a:endParaRPr lang="en-US" dirty="0"/>
          </a:p>
        </p:txBody>
      </p:sp>
      <p:sp>
        <p:nvSpPr>
          <p:cNvPr id="4" name="Slide Number Placeholder 5"/>
          <p:cNvSpPr>
            <a:spLocks noGrp="1"/>
          </p:cNvSpPr>
          <p:nvPr>
            <p:ph type="sldNum" sz="quarter" idx="14"/>
          </p:nvPr>
        </p:nvSpPr>
        <p:spPr/>
        <p:txBody>
          <a:bodyPr/>
          <a:lstStyle>
            <a:lvl1pPr>
              <a:defRPr/>
            </a:lvl1pPr>
          </a:lstStyle>
          <a:p>
            <a:pPr>
              <a:defRPr/>
            </a:pPr>
            <a:fld id="{FFD17BC4-D089-48B0-BDE6-15D5CC80F85C}" type="slidenum">
              <a:rPr lang="en-US"/>
              <a:pPr>
                <a:defRPr/>
              </a:pPr>
              <a:t>‹Nr.›</a:t>
            </a:fld>
            <a:endParaRPr lang="en-US" dirty="0"/>
          </a:p>
        </p:txBody>
      </p:sp>
      <p:sp>
        <p:nvSpPr>
          <p:cNvPr id="5" name="Date Placeholder 11"/>
          <p:cNvSpPr>
            <a:spLocks noGrp="1"/>
          </p:cNvSpPr>
          <p:nvPr>
            <p:ph type="dt" sz="half" idx="15"/>
          </p:nvPr>
        </p:nvSpPr>
        <p:spPr/>
        <p:txBody>
          <a:bodyPr/>
          <a:lstStyle>
            <a:lvl1pPr>
              <a:defRPr/>
            </a:lvl1pPr>
          </a:lstStyle>
          <a:p>
            <a:pPr>
              <a:defRPr/>
            </a:pPr>
            <a:fld id="{FCF72D91-8263-4EB2-8A26-E160E3426C23}" type="datetime1">
              <a:rPr lang="en-US"/>
              <a:pPr>
                <a:defRPr/>
              </a:pPr>
              <a:t>3/23/2012</a:t>
            </a:fld>
            <a:endParaRPr lang="en-US" dirty="0"/>
          </a:p>
        </p:txBody>
      </p:sp>
      <p:sp>
        <p:nvSpPr>
          <p:cNvPr id="6" name="Footer Placeholder 13"/>
          <p:cNvSpPr>
            <a:spLocks noGrp="1"/>
          </p:cNvSpPr>
          <p:nvPr>
            <p:ph type="ftr" sz="quarter" idx="16"/>
          </p:nvPr>
        </p:nvSpPr>
        <p:spPr/>
        <p:txBody>
          <a:bodyPr/>
          <a:lstStyle>
            <a:lvl1pPr>
              <a:defRPr/>
            </a:lvl1pPr>
          </a:lstStyle>
          <a:p>
            <a:pPr>
              <a:defRPr/>
            </a:pPr>
            <a:r>
              <a:rPr lang="en-US"/>
              <a:t>Proprietary &amp; Confidential</a:t>
            </a:r>
            <a:endParaRPr lang="en-US" dirty="0"/>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78595" y="1651005"/>
            <a:ext cx="2420541" cy="6517217"/>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11" name="Content Placeholder 3"/>
          <p:cNvSpPr>
            <a:spLocks noGrp="1"/>
          </p:cNvSpPr>
          <p:nvPr>
            <p:ph sz="half" idx="13"/>
          </p:nvPr>
        </p:nvSpPr>
        <p:spPr>
          <a:xfrm>
            <a:off x="2673024" y="1644730"/>
            <a:ext cx="3801736" cy="5567257"/>
          </a:xfrm>
          <a:prstGeom prst="rect">
            <a:avLst/>
          </a:prstGeom>
        </p:spPr>
        <p:txBody>
          <a:bodyPr/>
          <a:lstStyle>
            <a:lvl1pPr marL="0" indent="0">
              <a:buSzPct val="80000"/>
              <a:buNone/>
              <a:defRPr sz="2400"/>
            </a:lvl1pPr>
            <a:lvl2pPr marL="457200" indent="-228600">
              <a:buSzPct val="80000"/>
              <a:buFont typeface="Arial" pitchFamily="34" charset="0"/>
              <a:buChar char="•"/>
              <a:defRPr sz="2000"/>
            </a:lvl2pPr>
            <a:lvl3pPr marL="640080" indent="-182880">
              <a:buClr>
                <a:schemeClr val="accent1"/>
              </a:buClr>
              <a:buSzPct val="80000"/>
              <a:buFont typeface="+mj-lt"/>
              <a:buAutoNum type="arabicPeriod"/>
              <a:defRPr sz="1800"/>
            </a:lvl3pPr>
            <a:lvl4pPr marL="822960" indent="-182880">
              <a:buClr>
                <a:schemeClr val="accent1"/>
              </a:buClr>
              <a:buSzPct val="80000"/>
              <a:buFont typeface="+mj-lt"/>
              <a:buAutoNum type="alphaUcPeriod"/>
              <a:defRPr sz="1600"/>
            </a:lvl4pPr>
            <a:lvl5pPr marL="1005840" indent="-164592">
              <a:buSzPct val="80000"/>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Slide Number Placeholder 5"/>
          <p:cNvSpPr>
            <a:spLocks noGrp="1"/>
          </p:cNvSpPr>
          <p:nvPr>
            <p:ph type="sldNum" sz="quarter" idx="14"/>
          </p:nvPr>
        </p:nvSpPr>
        <p:spPr/>
        <p:txBody>
          <a:bodyPr/>
          <a:lstStyle>
            <a:lvl1pPr>
              <a:defRPr/>
            </a:lvl1pPr>
          </a:lstStyle>
          <a:p>
            <a:pPr>
              <a:defRPr/>
            </a:pPr>
            <a:fld id="{0E6AF380-2BBD-4D6B-ADA7-85DD9BC426D8}" type="slidenum">
              <a:rPr lang="en-US"/>
              <a:pPr>
                <a:defRPr/>
              </a:pPr>
              <a:t>‹Nr.›</a:t>
            </a:fld>
            <a:endParaRPr lang="en-US" dirty="0"/>
          </a:p>
        </p:txBody>
      </p:sp>
      <p:sp>
        <p:nvSpPr>
          <p:cNvPr id="6" name="Date Placeholder 11"/>
          <p:cNvSpPr>
            <a:spLocks noGrp="1"/>
          </p:cNvSpPr>
          <p:nvPr>
            <p:ph type="dt" sz="half" idx="15"/>
          </p:nvPr>
        </p:nvSpPr>
        <p:spPr/>
        <p:txBody>
          <a:bodyPr/>
          <a:lstStyle>
            <a:lvl1pPr>
              <a:defRPr/>
            </a:lvl1pPr>
          </a:lstStyle>
          <a:p>
            <a:pPr>
              <a:defRPr/>
            </a:pPr>
            <a:fld id="{CD0FB43D-CCAD-47C1-B7E2-89FAEC6C3C84}" type="datetime1">
              <a:rPr lang="en-US"/>
              <a:pPr>
                <a:defRPr/>
              </a:pPr>
              <a:t>3/23/2012</a:t>
            </a:fld>
            <a:endParaRPr lang="en-US" dirty="0"/>
          </a:p>
        </p:txBody>
      </p:sp>
      <p:sp>
        <p:nvSpPr>
          <p:cNvPr id="7" name="Footer Placeholder 13"/>
          <p:cNvSpPr>
            <a:spLocks noGrp="1"/>
          </p:cNvSpPr>
          <p:nvPr>
            <p:ph type="ftr" sz="quarter" idx="16"/>
          </p:nvPr>
        </p:nvSpPr>
        <p:spPr/>
        <p:txBody>
          <a:bodyPr/>
          <a:lstStyle>
            <a:lvl1pPr>
              <a:defRPr/>
            </a:lvl1pPr>
          </a:lstStyle>
          <a:p>
            <a:pPr>
              <a:defRPr/>
            </a:pPr>
            <a:r>
              <a:rPr lang="en-US"/>
              <a:t>Proprietary &amp; Confidential</a:t>
            </a:r>
            <a:endParaRPr lang="en-US" dirty="0"/>
          </a:p>
        </p:txBody>
      </p:sp>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1344216" y="1651004"/>
            <a:ext cx="4114800" cy="4652433"/>
          </a:xfrm>
          <a:prstGeom prst="rect">
            <a:avLst/>
          </a:prstGeo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344216" y="7156452"/>
            <a:ext cx="4114800" cy="1073149"/>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5" name="Slide Number Placeholder 5"/>
          <p:cNvSpPr>
            <a:spLocks noGrp="1"/>
          </p:cNvSpPr>
          <p:nvPr>
            <p:ph type="sldNum" sz="quarter" idx="10"/>
          </p:nvPr>
        </p:nvSpPr>
        <p:spPr/>
        <p:txBody>
          <a:bodyPr/>
          <a:lstStyle>
            <a:lvl1pPr>
              <a:defRPr/>
            </a:lvl1pPr>
          </a:lstStyle>
          <a:p>
            <a:pPr>
              <a:defRPr/>
            </a:pPr>
            <a:fld id="{E2FADC93-A620-44DC-8C52-C6E0F5A27573}" type="slidenum">
              <a:rPr lang="en-US"/>
              <a:pPr>
                <a:defRPr/>
              </a:pPr>
              <a:t>‹Nr.›</a:t>
            </a:fld>
            <a:endParaRPr lang="en-US" dirty="0"/>
          </a:p>
        </p:txBody>
      </p:sp>
      <p:sp>
        <p:nvSpPr>
          <p:cNvPr id="6" name="Date Placeholder 11"/>
          <p:cNvSpPr>
            <a:spLocks noGrp="1"/>
          </p:cNvSpPr>
          <p:nvPr>
            <p:ph type="dt" sz="half" idx="11"/>
          </p:nvPr>
        </p:nvSpPr>
        <p:spPr/>
        <p:txBody>
          <a:bodyPr/>
          <a:lstStyle>
            <a:lvl1pPr>
              <a:defRPr/>
            </a:lvl1pPr>
          </a:lstStyle>
          <a:p>
            <a:pPr>
              <a:defRPr/>
            </a:pPr>
            <a:fld id="{8A8C86E7-68C7-4CD5-BE54-F57CE0C2D4B1}" type="datetime1">
              <a:rPr lang="en-US"/>
              <a:pPr>
                <a:defRPr/>
              </a:pPr>
              <a:t>3/23/2012</a:t>
            </a:fld>
            <a:endParaRPr lang="en-US" dirty="0"/>
          </a:p>
        </p:txBody>
      </p:sp>
      <p:sp>
        <p:nvSpPr>
          <p:cNvPr id="7" name="Footer Placeholder 13"/>
          <p:cNvSpPr>
            <a:spLocks noGrp="1"/>
          </p:cNvSpPr>
          <p:nvPr>
            <p:ph type="ftr" sz="quarter" idx="12"/>
          </p:nvPr>
        </p:nvSpPr>
        <p:spPr/>
        <p:txBody>
          <a:bodyPr/>
          <a:lstStyle>
            <a:lvl1pPr>
              <a:defRPr/>
            </a:lvl1pPr>
          </a:lstStyle>
          <a:p>
            <a:pPr>
              <a:defRPr/>
            </a:pPr>
            <a:r>
              <a:rPr lang="en-US"/>
              <a:t>Proprietary &amp; Confidential</a:t>
            </a:r>
            <a:endParaRPr lang="en-US" dirty="0"/>
          </a:p>
        </p:txBody>
      </p:sp>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3.pn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image" Target="../media/image4.png"/><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13" Type="http://schemas.openxmlformats.org/officeDocument/2006/relationships/image" Target="../media/image6.png"/><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13" Type="http://schemas.openxmlformats.org/officeDocument/2006/relationships/image" Target="../media/image7.png"/><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3.xml"/><Relationship Id="rId13" Type="http://schemas.openxmlformats.org/officeDocument/2006/relationships/image" Target="../media/image9.png"/><Relationship Id="rId3" Type="http://schemas.openxmlformats.org/officeDocument/2006/relationships/slideLayout" Target="../slideLayouts/slideLayout58.xml"/><Relationship Id="rId7" Type="http://schemas.openxmlformats.org/officeDocument/2006/relationships/slideLayout" Target="../slideLayouts/slideLayout62.xml"/><Relationship Id="rId12" Type="http://schemas.openxmlformats.org/officeDocument/2006/relationships/theme" Target="../theme/theme6.xml"/><Relationship Id="rId2" Type="http://schemas.openxmlformats.org/officeDocument/2006/relationships/slideLayout" Target="../slideLayouts/slideLayout57.xml"/><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5" Type="http://schemas.openxmlformats.org/officeDocument/2006/relationships/slideLayout" Target="../slideLayouts/slideLayout60.xml"/><Relationship Id="rId10" Type="http://schemas.openxmlformats.org/officeDocument/2006/relationships/slideLayout" Target="../slideLayouts/slideLayout65.xml"/><Relationship Id="rId4" Type="http://schemas.openxmlformats.org/officeDocument/2006/relationships/slideLayout" Target="../slideLayouts/slideLayout59.xml"/><Relationship Id="rId9" Type="http://schemas.openxmlformats.org/officeDocument/2006/relationships/slideLayout" Target="../slideLayouts/slideLayout6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026" name="Picture 7" descr="PowerPoint-Template-Background_with-Ribbon_text_final.png"/>
          <p:cNvPicPr>
            <a:picLocks noChangeAspect="1"/>
          </p:cNvPicPr>
          <p:nvPr userDrawn="1"/>
        </p:nvPicPr>
        <p:blipFill>
          <a:blip r:embed="rId13" cstate="print"/>
          <a:srcRect/>
          <a:stretch>
            <a:fillRect/>
          </a:stretch>
        </p:blipFill>
        <p:spPr bwMode="auto">
          <a:xfrm>
            <a:off x="3" y="0"/>
            <a:ext cx="6888163" cy="9144000"/>
          </a:xfrm>
          <a:prstGeom prst="rect">
            <a:avLst/>
          </a:prstGeom>
          <a:noFill/>
          <a:ln w="9525">
            <a:noFill/>
            <a:miter lim="800000"/>
            <a:headEnd/>
            <a:tailEnd/>
          </a:ln>
        </p:spPr>
      </p:pic>
      <p:sp>
        <p:nvSpPr>
          <p:cNvPr id="11" name="Slide Number Placeholder 5"/>
          <p:cNvSpPr>
            <a:spLocks noGrp="1"/>
          </p:cNvSpPr>
          <p:nvPr>
            <p:ph type="sldNum" sz="quarter" idx="4"/>
          </p:nvPr>
        </p:nvSpPr>
        <p:spPr>
          <a:xfrm>
            <a:off x="5229225" y="8821737"/>
            <a:ext cx="1600200" cy="284163"/>
          </a:xfrm>
          <a:prstGeom prst="rect">
            <a:avLst/>
          </a:prstGeom>
        </p:spPr>
        <p:txBody>
          <a:bodyPr vert="horz" lIns="91440" tIns="45720" rIns="91440" bIns="45720" rtlCol="0" anchor="ctr"/>
          <a:lstStyle>
            <a:lvl1pPr algn="r" fontAlgn="auto">
              <a:spcBef>
                <a:spcPts val="0"/>
              </a:spcBef>
              <a:spcAft>
                <a:spcPts val="0"/>
              </a:spcAft>
              <a:defRPr sz="1100">
                <a:solidFill>
                  <a:schemeClr val="bg1"/>
                </a:solidFill>
                <a:latin typeface="+mn-lt"/>
              </a:defRPr>
            </a:lvl1pPr>
          </a:lstStyle>
          <a:p>
            <a:pPr>
              <a:defRPr/>
            </a:pPr>
            <a:fld id="{C9C8B8FC-B9BD-4CAF-B147-0790AF9F064A}" type="slidenum">
              <a:rPr lang="en-US"/>
              <a:pPr>
                <a:defRPr/>
              </a:pPr>
              <a:t>‹Nr.›</a:t>
            </a:fld>
            <a:endParaRPr lang="en-US" dirty="0"/>
          </a:p>
        </p:txBody>
      </p:sp>
      <p:sp>
        <p:nvSpPr>
          <p:cNvPr id="12" name="Date Placeholder 11"/>
          <p:cNvSpPr>
            <a:spLocks noGrp="1"/>
          </p:cNvSpPr>
          <p:nvPr>
            <p:ph type="dt" sz="half" idx="2"/>
          </p:nvPr>
        </p:nvSpPr>
        <p:spPr>
          <a:xfrm>
            <a:off x="9525" y="8859837"/>
            <a:ext cx="1600200" cy="284163"/>
          </a:xfrm>
          <a:prstGeom prst="rect">
            <a:avLst/>
          </a:prstGeom>
        </p:spPr>
        <p:txBody>
          <a:bodyPr/>
          <a:lstStyle>
            <a:lvl1pPr algn="l">
              <a:defRPr sz="900">
                <a:solidFill>
                  <a:schemeClr val="bg1"/>
                </a:solidFill>
              </a:defRPr>
            </a:lvl1pPr>
          </a:lstStyle>
          <a:p>
            <a:pPr>
              <a:defRPr/>
            </a:pPr>
            <a:fld id="{7823E00C-6D70-4474-8F48-908125FE0A26}" type="datetime1">
              <a:rPr lang="en-US"/>
              <a:pPr>
                <a:defRPr/>
              </a:pPr>
              <a:t>3/23/2012</a:t>
            </a:fld>
            <a:endParaRPr lang="en-US" dirty="0"/>
          </a:p>
        </p:txBody>
      </p:sp>
      <p:sp>
        <p:nvSpPr>
          <p:cNvPr id="15" name="Footer Placeholder 13"/>
          <p:cNvSpPr>
            <a:spLocks noGrp="1"/>
          </p:cNvSpPr>
          <p:nvPr>
            <p:ph type="ftr" sz="quarter" idx="3"/>
          </p:nvPr>
        </p:nvSpPr>
        <p:spPr>
          <a:xfrm>
            <a:off x="2152650" y="8859837"/>
            <a:ext cx="2171700" cy="284163"/>
          </a:xfrm>
          <a:prstGeom prst="rect">
            <a:avLst/>
          </a:prstGeom>
        </p:spPr>
        <p:txBody>
          <a:bodyPr/>
          <a:lstStyle>
            <a:lvl1pPr algn="ctr">
              <a:defRPr sz="1000">
                <a:solidFill>
                  <a:schemeClr val="bg1"/>
                </a:solidFill>
              </a:defRPr>
            </a:lvl1pPr>
          </a:lstStyle>
          <a:p>
            <a:pPr>
              <a:defRPr/>
            </a:pPr>
            <a:r>
              <a:rPr lang="en-US"/>
              <a:t>Proprietary &amp; Confidential</a:t>
            </a:r>
            <a:endParaRPr lang="en-US" dirty="0"/>
          </a:p>
        </p:txBody>
      </p:sp>
    </p:spTree>
  </p:cSld>
  <p:clrMap bg1="lt1" tx1="dk1" bg2="lt2" tx2="dk2" accent1="accent1" accent2="accent2" accent3="accent3" accent4="accent4" accent5="accent5" accent6="accent6" hlink="hlink" folHlink="folHlink"/>
  <p:sldLayoutIdLst>
    <p:sldLayoutId id="2147484088" r:id="rId1"/>
    <p:sldLayoutId id="2147484034" r:id="rId2"/>
    <p:sldLayoutId id="2147484035" r:id="rId3"/>
    <p:sldLayoutId id="2147484036" r:id="rId4"/>
    <p:sldLayoutId id="2147484037" r:id="rId5"/>
    <p:sldLayoutId id="2147484038" r:id="rId6"/>
    <p:sldLayoutId id="2147484039" r:id="rId7"/>
    <p:sldLayoutId id="2147484040" r:id="rId8"/>
    <p:sldLayoutId id="2147484041" r:id="rId9"/>
    <p:sldLayoutId id="2147484042" r:id="rId10"/>
    <p:sldLayoutId id="2147484089" r:id="rId11"/>
  </p:sldLayoutIdLst>
  <p:transition>
    <p:fade/>
  </p:transition>
  <p:hf hdr="0"/>
  <p:txStyles>
    <p:titleStyle>
      <a:lvl1pPr algn="l" rtl="0" eaLnBrk="0" fontAlgn="base" hangingPunct="0">
        <a:spcBef>
          <a:spcPct val="0"/>
        </a:spcBef>
        <a:spcAft>
          <a:spcPct val="0"/>
        </a:spcAft>
        <a:defRPr sz="3600" kern="1200">
          <a:solidFill>
            <a:schemeClr val="bg1"/>
          </a:solidFill>
          <a:latin typeface="+mj-lt"/>
          <a:ea typeface="+mj-ea"/>
          <a:cs typeface="+mj-cs"/>
        </a:defRPr>
      </a:lvl1pPr>
      <a:lvl2pPr algn="l" rtl="0" eaLnBrk="0" fontAlgn="base" hangingPunct="0">
        <a:spcBef>
          <a:spcPct val="0"/>
        </a:spcBef>
        <a:spcAft>
          <a:spcPct val="0"/>
        </a:spcAft>
        <a:defRPr sz="3600">
          <a:solidFill>
            <a:schemeClr val="bg1"/>
          </a:solidFill>
          <a:latin typeface="Calibri" pitchFamily="34" charset="0"/>
        </a:defRPr>
      </a:lvl2pPr>
      <a:lvl3pPr algn="l" rtl="0" eaLnBrk="0" fontAlgn="base" hangingPunct="0">
        <a:spcBef>
          <a:spcPct val="0"/>
        </a:spcBef>
        <a:spcAft>
          <a:spcPct val="0"/>
        </a:spcAft>
        <a:defRPr sz="3600">
          <a:solidFill>
            <a:schemeClr val="bg1"/>
          </a:solidFill>
          <a:latin typeface="Calibri" pitchFamily="34" charset="0"/>
        </a:defRPr>
      </a:lvl3pPr>
      <a:lvl4pPr algn="l" rtl="0" eaLnBrk="0" fontAlgn="base" hangingPunct="0">
        <a:spcBef>
          <a:spcPct val="0"/>
        </a:spcBef>
        <a:spcAft>
          <a:spcPct val="0"/>
        </a:spcAft>
        <a:defRPr sz="3600">
          <a:solidFill>
            <a:schemeClr val="bg1"/>
          </a:solidFill>
          <a:latin typeface="Calibri" pitchFamily="34" charset="0"/>
        </a:defRPr>
      </a:lvl4pPr>
      <a:lvl5pPr algn="l" rtl="0" eaLnBrk="0" fontAlgn="base" hangingPunct="0">
        <a:spcBef>
          <a:spcPct val="0"/>
        </a:spcBef>
        <a:spcAft>
          <a:spcPct val="0"/>
        </a:spcAft>
        <a:defRPr sz="3600">
          <a:solidFill>
            <a:schemeClr val="bg1"/>
          </a:solidFill>
          <a:latin typeface="Calibri" pitchFamily="34" charset="0"/>
        </a:defRPr>
      </a:lvl5pPr>
      <a:lvl6pPr marL="457200" algn="l" rtl="0" fontAlgn="base">
        <a:spcBef>
          <a:spcPct val="0"/>
        </a:spcBef>
        <a:spcAft>
          <a:spcPct val="0"/>
        </a:spcAft>
        <a:defRPr sz="3600">
          <a:solidFill>
            <a:schemeClr val="bg1"/>
          </a:solidFill>
          <a:latin typeface="Calibri" pitchFamily="34" charset="0"/>
        </a:defRPr>
      </a:lvl6pPr>
      <a:lvl7pPr marL="914400" algn="l" rtl="0" fontAlgn="base">
        <a:spcBef>
          <a:spcPct val="0"/>
        </a:spcBef>
        <a:spcAft>
          <a:spcPct val="0"/>
        </a:spcAft>
        <a:defRPr sz="3600">
          <a:solidFill>
            <a:schemeClr val="bg1"/>
          </a:solidFill>
          <a:latin typeface="Calibri" pitchFamily="34" charset="0"/>
        </a:defRPr>
      </a:lvl7pPr>
      <a:lvl8pPr marL="1371600" algn="l" rtl="0" fontAlgn="base">
        <a:spcBef>
          <a:spcPct val="0"/>
        </a:spcBef>
        <a:spcAft>
          <a:spcPct val="0"/>
        </a:spcAft>
        <a:defRPr sz="3600">
          <a:solidFill>
            <a:schemeClr val="bg1"/>
          </a:solidFill>
          <a:latin typeface="Calibri" pitchFamily="34" charset="0"/>
        </a:defRPr>
      </a:lvl8pPr>
      <a:lvl9pPr marL="1828800" algn="l" rtl="0" fontAlgn="base">
        <a:spcBef>
          <a:spcPct val="0"/>
        </a:spcBef>
        <a:spcAft>
          <a:spcPct val="0"/>
        </a:spcAft>
        <a:defRPr sz="3600">
          <a:solidFill>
            <a:schemeClr val="bg1"/>
          </a:solidFill>
          <a:latin typeface="Calibri" pitchFamily="34" charset="0"/>
        </a:defRPr>
      </a:lvl9pPr>
    </p:titleStyle>
    <p:bodyStyle>
      <a:lvl1pPr marL="342900" indent="-342900" algn="l" rtl="0" eaLnBrk="0" fontAlgn="base" hangingPunct="0">
        <a:spcBef>
          <a:spcPct val="20000"/>
        </a:spcBef>
        <a:spcAft>
          <a:spcPct val="0"/>
        </a:spcAft>
        <a:buClr>
          <a:schemeClr val="accent1"/>
        </a:buClr>
        <a:buFont typeface="Arial" charset="0"/>
        <a:buChar char="•"/>
        <a:defRPr sz="3200" kern="1200">
          <a:solidFill>
            <a:srgbClr val="595959"/>
          </a:solidFill>
          <a:latin typeface="+mn-lt"/>
          <a:ea typeface="+mn-ea"/>
          <a:cs typeface="+mn-cs"/>
        </a:defRPr>
      </a:lvl1pPr>
      <a:lvl2pPr marL="742950" indent="-285750" algn="l" rtl="0" eaLnBrk="0" fontAlgn="base" hangingPunct="0">
        <a:spcBef>
          <a:spcPct val="20000"/>
        </a:spcBef>
        <a:spcAft>
          <a:spcPct val="0"/>
        </a:spcAft>
        <a:buClr>
          <a:schemeClr val="accent1"/>
        </a:buClr>
        <a:buFont typeface="Arial" charset="0"/>
        <a:buChar char="•"/>
        <a:defRPr sz="2800" kern="1200">
          <a:solidFill>
            <a:srgbClr val="595959"/>
          </a:solidFill>
          <a:latin typeface="+mn-lt"/>
          <a:ea typeface="+mn-ea"/>
          <a:cs typeface="+mn-cs"/>
        </a:defRPr>
      </a:lvl2pPr>
      <a:lvl3pPr marL="1143000" indent="-228600" algn="l" rtl="0" eaLnBrk="0" fontAlgn="base" hangingPunct="0">
        <a:spcBef>
          <a:spcPct val="20000"/>
        </a:spcBef>
        <a:spcAft>
          <a:spcPct val="0"/>
        </a:spcAft>
        <a:buClr>
          <a:schemeClr val="accent1"/>
        </a:buClr>
        <a:buFont typeface="Arial" charset="0"/>
        <a:buChar char="•"/>
        <a:defRPr sz="2400" kern="1200">
          <a:solidFill>
            <a:srgbClr val="595959"/>
          </a:solidFill>
          <a:latin typeface="+mn-lt"/>
          <a:ea typeface="+mn-ea"/>
          <a:cs typeface="+mn-cs"/>
        </a:defRPr>
      </a:lvl3pPr>
      <a:lvl4pPr marL="1600200" indent="-228600" algn="l" rtl="0" eaLnBrk="0" fontAlgn="base" hangingPunct="0">
        <a:spcBef>
          <a:spcPct val="20000"/>
        </a:spcBef>
        <a:spcAft>
          <a:spcPct val="0"/>
        </a:spcAft>
        <a:buClr>
          <a:schemeClr val="accent1"/>
        </a:buClr>
        <a:buFont typeface="Arial" charset="0"/>
        <a:buChar char="•"/>
        <a:defRPr sz="2000" kern="1200">
          <a:solidFill>
            <a:srgbClr val="595959"/>
          </a:solidFill>
          <a:latin typeface="+mn-lt"/>
          <a:ea typeface="+mn-ea"/>
          <a:cs typeface="+mn-cs"/>
        </a:defRPr>
      </a:lvl4pPr>
      <a:lvl5pPr marL="2057400" indent="-228600" algn="l" rtl="0" eaLnBrk="0" fontAlgn="base" hangingPunct="0">
        <a:spcBef>
          <a:spcPct val="20000"/>
        </a:spcBef>
        <a:spcAft>
          <a:spcPct val="0"/>
        </a:spcAft>
        <a:buClr>
          <a:schemeClr val="accent1"/>
        </a:buClr>
        <a:buFont typeface="Arial" charset="0"/>
        <a:buChar char="•"/>
        <a:defRPr sz="2000" kern="1200">
          <a:solidFill>
            <a:srgbClr val="595959"/>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050" name="Picture 7" descr="PowerPoint-Template-Background_with-Ribbon_text_final.png"/>
          <p:cNvPicPr>
            <a:picLocks noChangeAspect="1"/>
          </p:cNvPicPr>
          <p:nvPr userDrawn="1"/>
        </p:nvPicPr>
        <p:blipFill>
          <a:blip r:embed="rId13" cstate="print"/>
          <a:srcRect/>
          <a:stretch>
            <a:fillRect/>
          </a:stretch>
        </p:blipFill>
        <p:spPr bwMode="auto">
          <a:xfrm>
            <a:off x="3" y="0"/>
            <a:ext cx="6888163" cy="9144000"/>
          </a:xfrm>
          <a:prstGeom prst="rect">
            <a:avLst/>
          </a:prstGeom>
          <a:noFill/>
          <a:ln w="9525">
            <a:noFill/>
            <a:miter lim="800000"/>
            <a:headEnd/>
            <a:tailEnd/>
          </a:ln>
        </p:spPr>
      </p:pic>
      <p:sp>
        <p:nvSpPr>
          <p:cNvPr id="11" name="Slide Number Placeholder 5"/>
          <p:cNvSpPr>
            <a:spLocks noGrp="1"/>
          </p:cNvSpPr>
          <p:nvPr>
            <p:ph type="sldNum" sz="quarter" idx="4"/>
          </p:nvPr>
        </p:nvSpPr>
        <p:spPr>
          <a:xfrm>
            <a:off x="5229225" y="8821737"/>
            <a:ext cx="1600200" cy="284163"/>
          </a:xfrm>
          <a:prstGeom prst="rect">
            <a:avLst/>
          </a:prstGeom>
        </p:spPr>
        <p:txBody>
          <a:bodyPr vert="horz" lIns="91440" tIns="45720" rIns="91440" bIns="45720" rtlCol="0" anchor="ctr"/>
          <a:lstStyle>
            <a:lvl1pPr algn="r" fontAlgn="auto">
              <a:spcBef>
                <a:spcPts val="0"/>
              </a:spcBef>
              <a:spcAft>
                <a:spcPts val="0"/>
              </a:spcAft>
              <a:defRPr sz="1100">
                <a:solidFill>
                  <a:schemeClr val="bg1"/>
                </a:solidFill>
                <a:latin typeface="+mn-lt"/>
              </a:defRPr>
            </a:lvl1pPr>
          </a:lstStyle>
          <a:p>
            <a:pPr>
              <a:defRPr/>
            </a:pPr>
            <a:fld id="{CBC4D92C-5785-4C6B-87AC-F46B6F4D7721}" type="slidenum">
              <a:rPr lang="en-US"/>
              <a:pPr>
                <a:defRPr/>
              </a:pPr>
              <a:t>‹Nr.›</a:t>
            </a:fld>
            <a:endParaRPr lang="en-US" dirty="0"/>
          </a:p>
        </p:txBody>
      </p:sp>
      <p:sp>
        <p:nvSpPr>
          <p:cNvPr id="12" name="Date Placeholder 11"/>
          <p:cNvSpPr>
            <a:spLocks noGrp="1"/>
          </p:cNvSpPr>
          <p:nvPr>
            <p:ph type="dt" sz="half" idx="2"/>
          </p:nvPr>
        </p:nvSpPr>
        <p:spPr>
          <a:xfrm>
            <a:off x="9525" y="8859837"/>
            <a:ext cx="1600200" cy="284163"/>
          </a:xfrm>
          <a:prstGeom prst="rect">
            <a:avLst/>
          </a:prstGeom>
        </p:spPr>
        <p:txBody>
          <a:bodyPr/>
          <a:lstStyle>
            <a:lvl1pPr algn="l">
              <a:defRPr sz="900">
                <a:solidFill>
                  <a:schemeClr val="bg1"/>
                </a:solidFill>
              </a:defRPr>
            </a:lvl1pPr>
          </a:lstStyle>
          <a:p>
            <a:pPr>
              <a:defRPr/>
            </a:pPr>
            <a:fld id="{41BF741E-F120-464A-8498-80DED7E881FA}" type="datetime1">
              <a:rPr lang="en-US"/>
              <a:pPr>
                <a:defRPr/>
              </a:pPr>
              <a:t>3/23/2012</a:t>
            </a:fld>
            <a:endParaRPr lang="en-US" dirty="0"/>
          </a:p>
        </p:txBody>
      </p:sp>
      <p:sp>
        <p:nvSpPr>
          <p:cNvPr id="15" name="Footer Placeholder 13"/>
          <p:cNvSpPr>
            <a:spLocks noGrp="1"/>
          </p:cNvSpPr>
          <p:nvPr>
            <p:ph type="ftr" sz="quarter" idx="3"/>
          </p:nvPr>
        </p:nvSpPr>
        <p:spPr>
          <a:xfrm>
            <a:off x="2152650" y="8859837"/>
            <a:ext cx="2171700" cy="284163"/>
          </a:xfrm>
          <a:prstGeom prst="rect">
            <a:avLst/>
          </a:prstGeom>
        </p:spPr>
        <p:txBody>
          <a:bodyPr/>
          <a:lstStyle>
            <a:lvl1pPr algn="ctr">
              <a:defRPr sz="1000">
                <a:solidFill>
                  <a:schemeClr val="bg1"/>
                </a:solidFill>
              </a:defRPr>
            </a:lvl1pPr>
          </a:lstStyle>
          <a:p>
            <a:pPr>
              <a:defRPr/>
            </a:pPr>
            <a:r>
              <a:rPr lang="en-US"/>
              <a:t>Proprietary &amp; Confidential</a:t>
            </a:r>
            <a:endParaRPr lang="en-US" dirty="0"/>
          </a:p>
        </p:txBody>
      </p:sp>
    </p:spTree>
  </p:cSld>
  <p:clrMap bg1="lt1" tx1="dk1" bg2="lt2" tx2="dk2" accent1="accent1" accent2="accent2" accent3="accent3" accent4="accent4" accent5="accent5" accent6="accent6" hlink="hlink" folHlink="folHlink"/>
  <p:sldLayoutIdLst>
    <p:sldLayoutId id="2147484090" r:id="rId1"/>
    <p:sldLayoutId id="2147484043" r:id="rId2"/>
    <p:sldLayoutId id="2147484044" r:id="rId3"/>
    <p:sldLayoutId id="2147484045" r:id="rId4"/>
    <p:sldLayoutId id="2147484046" r:id="rId5"/>
    <p:sldLayoutId id="2147484047" r:id="rId6"/>
    <p:sldLayoutId id="2147484048" r:id="rId7"/>
    <p:sldLayoutId id="2147484049" r:id="rId8"/>
    <p:sldLayoutId id="2147484050" r:id="rId9"/>
    <p:sldLayoutId id="2147484051" r:id="rId10"/>
    <p:sldLayoutId id="2147484091" r:id="rId11"/>
  </p:sldLayoutIdLst>
  <p:transition>
    <p:fade/>
  </p:transition>
  <p:hf hdr="0"/>
  <p:txStyles>
    <p:titleStyle>
      <a:lvl1pPr algn="l" rtl="0" eaLnBrk="0" fontAlgn="base" hangingPunct="0">
        <a:spcBef>
          <a:spcPct val="0"/>
        </a:spcBef>
        <a:spcAft>
          <a:spcPct val="0"/>
        </a:spcAft>
        <a:defRPr sz="3600" kern="1200">
          <a:solidFill>
            <a:schemeClr val="bg1"/>
          </a:solidFill>
          <a:latin typeface="+mj-lt"/>
          <a:ea typeface="+mj-ea"/>
          <a:cs typeface="+mj-cs"/>
        </a:defRPr>
      </a:lvl1pPr>
      <a:lvl2pPr algn="l" rtl="0" eaLnBrk="0" fontAlgn="base" hangingPunct="0">
        <a:spcBef>
          <a:spcPct val="0"/>
        </a:spcBef>
        <a:spcAft>
          <a:spcPct val="0"/>
        </a:spcAft>
        <a:defRPr sz="3600">
          <a:solidFill>
            <a:schemeClr val="bg1"/>
          </a:solidFill>
          <a:latin typeface="Calibri" pitchFamily="34" charset="0"/>
        </a:defRPr>
      </a:lvl2pPr>
      <a:lvl3pPr algn="l" rtl="0" eaLnBrk="0" fontAlgn="base" hangingPunct="0">
        <a:spcBef>
          <a:spcPct val="0"/>
        </a:spcBef>
        <a:spcAft>
          <a:spcPct val="0"/>
        </a:spcAft>
        <a:defRPr sz="3600">
          <a:solidFill>
            <a:schemeClr val="bg1"/>
          </a:solidFill>
          <a:latin typeface="Calibri" pitchFamily="34" charset="0"/>
        </a:defRPr>
      </a:lvl3pPr>
      <a:lvl4pPr algn="l" rtl="0" eaLnBrk="0" fontAlgn="base" hangingPunct="0">
        <a:spcBef>
          <a:spcPct val="0"/>
        </a:spcBef>
        <a:spcAft>
          <a:spcPct val="0"/>
        </a:spcAft>
        <a:defRPr sz="3600">
          <a:solidFill>
            <a:schemeClr val="bg1"/>
          </a:solidFill>
          <a:latin typeface="Calibri" pitchFamily="34" charset="0"/>
        </a:defRPr>
      </a:lvl4pPr>
      <a:lvl5pPr algn="l" rtl="0" eaLnBrk="0" fontAlgn="base" hangingPunct="0">
        <a:spcBef>
          <a:spcPct val="0"/>
        </a:spcBef>
        <a:spcAft>
          <a:spcPct val="0"/>
        </a:spcAft>
        <a:defRPr sz="3600">
          <a:solidFill>
            <a:schemeClr val="bg1"/>
          </a:solidFill>
          <a:latin typeface="Calibri" pitchFamily="34" charset="0"/>
        </a:defRPr>
      </a:lvl5pPr>
      <a:lvl6pPr marL="457200" algn="l" rtl="0" fontAlgn="base">
        <a:spcBef>
          <a:spcPct val="0"/>
        </a:spcBef>
        <a:spcAft>
          <a:spcPct val="0"/>
        </a:spcAft>
        <a:defRPr sz="3600">
          <a:solidFill>
            <a:schemeClr val="bg1"/>
          </a:solidFill>
          <a:latin typeface="Calibri" pitchFamily="34" charset="0"/>
        </a:defRPr>
      </a:lvl6pPr>
      <a:lvl7pPr marL="914400" algn="l" rtl="0" fontAlgn="base">
        <a:spcBef>
          <a:spcPct val="0"/>
        </a:spcBef>
        <a:spcAft>
          <a:spcPct val="0"/>
        </a:spcAft>
        <a:defRPr sz="3600">
          <a:solidFill>
            <a:schemeClr val="bg1"/>
          </a:solidFill>
          <a:latin typeface="Calibri" pitchFamily="34" charset="0"/>
        </a:defRPr>
      </a:lvl7pPr>
      <a:lvl8pPr marL="1371600" algn="l" rtl="0" fontAlgn="base">
        <a:spcBef>
          <a:spcPct val="0"/>
        </a:spcBef>
        <a:spcAft>
          <a:spcPct val="0"/>
        </a:spcAft>
        <a:defRPr sz="3600">
          <a:solidFill>
            <a:schemeClr val="bg1"/>
          </a:solidFill>
          <a:latin typeface="Calibri" pitchFamily="34" charset="0"/>
        </a:defRPr>
      </a:lvl8pPr>
      <a:lvl9pPr marL="1828800" algn="l" rtl="0" fontAlgn="base">
        <a:spcBef>
          <a:spcPct val="0"/>
        </a:spcBef>
        <a:spcAft>
          <a:spcPct val="0"/>
        </a:spcAft>
        <a:defRPr sz="3600">
          <a:solidFill>
            <a:schemeClr val="bg1"/>
          </a:solidFill>
          <a:latin typeface="Calibri" pitchFamily="34" charset="0"/>
        </a:defRPr>
      </a:lvl9pPr>
    </p:titleStyle>
    <p:bodyStyle>
      <a:lvl1pPr marL="342900" indent="-342900" algn="l" rtl="0" eaLnBrk="0" fontAlgn="base" hangingPunct="0">
        <a:spcBef>
          <a:spcPct val="20000"/>
        </a:spcBef>
        <a:spcAft>
          <a:spcPct val="0"/>
        </a:spcAft>
        <a:buClr>
          <a:schemeClr val="accent1"/>
        </a:buClr>
        <a:buFont typeface="Arial" charset="0"/>
        <a:buChar char="•"/>
        <a:defRPr sz="3200" kern="1200">
          <a:solidFill>
            <a:srgbClr val="595959"/>
          </a:solidFill>
          <a:latin typeface="+mn-lt"/>
          <a:ea typeface="+mn-ea"/>
          <a:cs typeface="+mn-cs"/>
        </a:defRPr>
      </a:lvl1pPr>
      <a:lvl2pPr marL="742950" indent="-285750" algn="l" rtl="0" eaLnBrk="0" fontAlgn="base" hangingPunct="0">
        <a:spcBef>
          <a:spcPct val="20000"/>
        </a:spcBef>
        <a:spcAft>
          <a:spcPct val="0"/>
        </a:spcAft>
        <a:buClr>
          <a:schemeClr val="accent1"/>
        </a:buClr>
        <a:buFont typeface="Arial" charset="0"/>
        <a:buChar char="•"/>
        <a:defRPr sz="2800" kern="1200">
          <a:solidFill>
            <a:srgbClr val="595959"/>
          </a:solidFill>
          <a:latin typeface="+mn-lt"/>
          <a:ea typeface="+mn-ea"/>
          <a:cs typeface="+mn-cs"/>
        </a:defRPr>
      </a:lvl2pPr>
      <a:lvl3pPr marL="1143000" indent="-228600" algn="l" rtl="0" eaLnBrk="0" fontAlgn="base" hangingPunct="0">
        <a:spcBef>
          <a:spcPct val="20000"/>
        </a:spcBef>
        <a:spcAft>
          <a:spcPct val="0"/>
        </a:spcAft>
        <a:buClr>
          <a:schemeClr val="accent1"/>
        </a:buClr>
        <a:buFont typeface="Arial" charset="0"/>
        <a:buChar char="•"/>
        <a:defRPr sz="2400" kern="1200">
          <a:solidFill>
            <a:srgbClr val="595959"/>
          </a:solidFill>
          <a:latin typeface="+mn-lt"/>
          <a:ea typeface="+mn-ea"/>
          <a:cs typeface="+mn-cs"/>
        </a:defRPr>
      </a:lvl3pPr>
      <a:lvl4pPr marL="1600200" indent="-228600" algn="l" rtl="0" eaLnBrk="0" fontAlgn="base" hangingPunct="0">
        <a:spcBef>
          <a:spcPct val="20000"/>
        </a:spcBef>
        <a:spcAft>
          <a:spcPct val="0"/>
        </a:spcAft>
        <a:buClr>
          <a:schemeClr val="accent1"/>
        </a:buClr>
        <a:buFont typeface="Arial" charset="0"/>
        <a:buChar char="•"/>
        <a:defRPr sz="2000" kern="1200">
          <a:solidFill>
            <a:srgbClr val="595959"/>
          </a:solidFill>
          <a:latin typeface="+mn-lt"/>
          <a:ea typeface="+mn-ea"/>
          <a:cs typeface="+mn-cs"/>
        </a:defRPr>
      </a:lvl4pPr>
      <a:lvl5pPr marL="2057400" indent="-228600" algn="l" rtl="0" eaLnBrk="0" fontAlgn="base" hangingPunct="0">
        <a:spcBef>
          <a:spcPct val="20000"/>
        </a:spcBef>
        <a:spcAft>
          <a:spcPct val="0"/>
        </a:spcAft>
        <a:buClr>
          <a:schemeClr val="accent1"/>
        </a:buClr>
        <a:buFont typeface="Arial" charset="0"/>
        <a:buChar char="•"/>
        <a:defRPr sz="2000" kern="1200">
          <a:solidFill>
            <a:srgbClr val="595959"/>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3074" name="Picture 7" descr="PowerPoint-Template-Background_with-Ribbon_text_final.png"/>
          <p:cNvPicPr>
            <a:picLocks noChangeAspect="1"/>
          </p:cNvPicPr>
          <p:nvPr userDrawn="1"/>
        </p:nvPicPr>
        <p:blipFill>
          <a:blip r:embed="rId13" cstate="print"/>
          <a:srcRect/>
          <a:stretch>
            <a:fillRect/>
          </a:stretch>
        </p:blipFill>
        <p:spPr bwMode="auto">
          <a:xfrm>
            <a:off x="3" y="0"/>
            <a:ext cx="6888163" cy="9144000"/>
          </a:xfrm>
          <a:prstGeom prst="rect">
            <a:avLst/>
          </a:prstGeom>
          <a:noFill/>
          <a:ln w="9525">
            <a:noFill/>
            <a:miter lim="800000"/>
            <a:headEnd/>
            <a:tailEnd/>
          </a:ln>
        </p:spPr>
      </p:pic>
      <p:sp>
        <p:nvSpPr>
          <p:cNvPr id="11" name="Slide Number Placeholder 5"/>
          <p:cNvSpPr>
            <a:spLocks noGrp="1"/>
          </p:cNvSpPr>
          <p:nvPr>
            <p:ph type="sldNum" sz="quarter" idx="4"/>
          </p:nvPr>
        </p:nvSpPr>
        <p:spPr>
          <a:xfrm>
            <a:off x="5229225" y="8821737"/>
            <a:ext cx="1600200" cy="284163"/>
          </a:xfrm>
          <a:prstGeom prst="rect">
            <a:avLst/>
          </a:prstGeom>
        </p:spPr>
        <p:txBody>
          <a:bodyPr vert="horz" lIns="91440" tIns="45720" rIns="91440" bIns="45720" rtlCol="0" anchor="ctr"/>
          <a:lstStyle>
            <a:lvl1pPr algn="r" fontAlgn="auto">
              <a:spcBef>
                <a:spcPts val="0"/>
              </a:spcBef>
              <a:spcAft>
                <a:spcPts val="0"/>
              </a:spcAft>
              <a:defRPr sz="1100">
                <a:solidFill>
                  <a:schemeClr val="bg1"/>
                </a:solidFill>
                <a:latin typeface="+mn-lt"/>
              </a:defRPr>
            </a:lvl1pPr>
          </a:lstStyle>
          <a:p>
            <a:pPr>
              <a:defRPr/>
            </a:pPr>
            <a:fld id="{62851ACE-7876-42CB-B2B8-8F9605492875}" type="slidenum">
              <a:rPr lang="en-US"/>
              <a:pPr>
                <a:defRPr/>
              </a:pPr>
              <a:t>‹Nr.›</a:t>
            </a:fld>
            <a:endParaRPr lang="en-US" dirty="0"/>
          </a:p>
        </p:txBody>
      </p:sp>
      <p:sp>
        <p:nvSpPr>
          <p:cNvPr id="12" name="Date Placeholder 11"/>
          <p:cNvSpPr>
            <a:spLocks noGrp="1"/>
          </p:cNvSpPr>
          <p:nvPr>
            <p:ph type="dt" sz="half" idx="2"/>
          </p:nvPr>
        </p:nvSpPr>
        <p:spPr>
          <a:xfrm>
            <a:off x="9525" y="8859837"/>
            <a:ext cx="1600200" cy="284163"/>
          </a:xfrm>
          <a:prstGeom prst="rect">
            <a:avLst/>
          </a:prstGeom>
        </p:spPr>
        <p:txBody>
          <a:bodyPr/>
          <a:lstStyle>
            <a:lvl1pPr algn="l">
              <a:defRPr sz="900">
                <a:solidFill>
                  <a:schemeClr val="bg1"/>
                </a:solidFill>
              </a:defRPr>
            </a:lvl1pPr>
          </a:lstStyle>
          <a:p>
            <a:pPr>
              <a:defRPr/>
            </a:pPr>
            <a:fld id="{0B1A45D5-C587-47BA-9A7E-08EC7696F21A}" type="datetime1">
              <a:rPr lang="en-US"/>
              <a:pPr>
                <a:defRPr/>
              </a:pPr>
              <a:t>3/23/2012</a:t>
            </a:fld>
            <a:endParaRPr lang="en-US" dirty="0"/>
          </a:p>
        </p:txBody>
      </p:sp>
      <p:sp>
        <p:nvSpPr>
          <p:cNvPr id="15" name="Footer Placeholder 13"/>
          <p:cNvSpPr>
            <a:spLocks noGrp="1"/>
          </p:cNvSpPr>
          <p:nvPr>
            <p:ph type="ftr" sz="quarter" idx="3"/>
          </p:nvPr>
        </p:nvSpPr>
        <p:spPr>
          <a:xfrm>
            <a:off x="2152650" y="8859837"/>
            <a:ext cx="2171700" cy="284163"/>
          </a:xfrm>
          <a:prstGeom prst="rect">
            <a:avLst/>
          </a:prstGeom>
        </p:spPr>
        <p:txBody>
          <a:bodyPr/>
          <a:lstStyle>
            <a:lvl1pPr algn="ctr">
              <a:defRPr sz="1000">
                <a:solidFill>
                  <a:schemeClr val="bg1"/>
                </a:solidFill>
              </a:defRPr>
            </a:lvl1pPr>
          </a:lstStyle>
          <a:p>
            <a:pPr>
              <a:defRPr/>
            </a:pPr>
            <a:r>
              <a:rPr lang="en-US"/>
              <a:t>Proprietary &amp; Confidential</a:t>
            </a:r>
            <a:endParaRPr lang="en-US" dirty="0"/>
          </a:p>
        </p:txBody>
      </p:sp>
    </p:spTree>
  </p:cSld>
  <p:clrMap bg1="lt1" tx1="dk1" bg2="lt2" tx2="dk2" accent1="accent1" accent2="accent2" accent3="accent3" accent4="accent4" accent5="accent5" accent6="accent6" hlink="hlink" folHlink="folHlink"/>
  <p:sldLayoutIdLst>
    <p:sldLayoutId id="2147484092" r:id="rId1"/>
    <p:sldLayoutId id="2147484052" r:id="rId2"/>
    <p:sldLayoutId id="2147484053" r:id="rId3"/>
    <p:sldLayoutId id="2147484054" r:id="rId4"/>
    <p:sldLayoutId id="2147484055" r:id="rId5"/>
    <p:sldLayoutId id="2147484056" r:id="rId6"/>
    <p:sldLayoutId id="2147484057" r:id="rId7"/>
    <p:sldLayoutId id="2147484058" r:id="rId8"/>
    <p:sldLayoutId id="2147484059" r:id="rId9"/>
    <p:sldLayoutId id="2147484060" r:id="rId10"/>
    <p:sldLayoutId id="2147484093" r:id="rId11"/>
  </p:sldLayoutIdLst>
  <p:transition>
    <p:fade/>
  </p:transition>
  <p:hf hdr="0"/>
  <p:txStyles>
    <p:titleStyle>
      <a:lvl1pPr algn="l" rtl="0" eaLnBrk="0" fontAlgn="base" hangingPunct="0">
        <a:spcBef>
          <a:spcPct val="0"/>
        </a:spcBef>
        <a:spcAft>
          <a:spcPct val="0"/>
        </a:spcAft>
        <a:defRPr sz="3600" kern="1200">
          <a:solidFill>
            <a:schemeClr val="bg1"/>
          </a:solidFill>
          <a:latin typeface="+mj-lt"/>
          <a:ea typeface="+mj-ea"/>
          <a:cs typeface="+mj-cs"/>
        </a:defRPr>
      </a:lvl1pPr>
      <a:lvl2pPr algn="l" rtl="0" eaLnBrk="0" fontAlgn="base" hangingPunct="0">
        <a:spcBef>
          <a:spcPct val="0"/>
        </a:spcBef>
        <a:spcAft>
          <a:spcPct val="0"/>
        </a:spcAft>
        <a:defRPr sz="3600">
          <a:solidFill>
            <a:schemeClr val="bg1"/>
          </a:solidFill>
          <a:latin typeface="Calibri" pitchFamily="34" charset="0"/>
        </a:defRPr>
      </a:lvl2pPr>
      <a:lvl3pPr algn="l" rtl="0" eaLnBrk="0" fontAlgn="base" hangingPunct="0">
        <a:spcBef>
          <a:spcPct val="0"/>
        </a:spcBef>
        <a:spcAft>
          <a:spcPct val="0"/>
        </a:spcAft>
        <a:defRPr sz="3600">
          <a:solidFill>
            <a:schemeClr val="bg1"/>
          </a:solidFill>
          <a:latin typeface="Calibri" pitchFamily="34" charset="0"/>
        </a:defRPr>
      </a:lvl3pPr>
      <a:lvl4pPr algn="l" rtl="0" eaLnBrk="0" fontAlgn="base" hangingPunct="0">
        <a:spcBef>
          <a:spcPct val="0"/>
        </a:spcBef>
        <a:spcAft>
          <a:spcPct val="0"/>
        </a:spcAft>
        <a:defRPr sz="3600">
          <a:solidFill>
            <a:schemeClr val="bg1"/>
          </a:solidFill>
          <a:latin typeface="Calibri" pitchFamily="34" charset="0"/>
        </a:defRPr>
      </a:lvl4pPr>
      <a:lvl5pPr algn="l" rtl="0" eaLnBrk="0" fontAlgn="base" hangingPunct="0">
        <a:spcBef>
          <a:spcPct val="0"/>
        </a:spcBef>
        <a:spcAft>
          <a:spcPct val="0"/>
        </a:spcAft>
        <a:defRPr sz="3600">
          <a:solidFill>
            <a:schemeClr val="bg1"/>
          </a:solidFill>
          <a:latin typeface="Calibri" pitchFamily="34" charset="0"/>
        </a:defRPr>
      </a:lvl5pPr>
      <a:lvl6pPr marL="457200" algn="l" rtl="0" fontAlgn="base">
        <a:spcBef>
          <a:spcPct val="0"/>
        </a:spcBef>
        <a:spcAft>
          <a:spcPct val="0"/>
        </a:spcAft>
        <a:defRPr sz="3600">
          <a:solidFill>
            <a:schemeClr val="bg1"/>
          </a:solidFill>
          <a:latin typeface="Calibri" pitchFamily="34" charset="0"/>
        </a:defRPr>
      </a:lvl6pPr>
      <a:lvl7pPr marL="914400" algn="l" rtl="0" fontAlgn="base">
        <a:spcBef>
          <a:spcPct val="0"/>
        </a:spcBef>
        <a:spcAft>
          <a:spcPct val="0"/>
        </a:spcAft>
        <a:defRPr sz="3600">
          <a:solidFill>
            <a:schemeClr val="bg1"/>
          </a:solidFill>
          <a:latin typeface="Calibri" pitchFamily="34" charset="0"/>
        </a:defRPr>
      </a:lvl7pPr>
      <a:lvl8pPr marL="1371600" algn="l" rtl="0" fontAlgn="base">
        <a:spcBef>
          <a:spcPct val="0"/>
        </a:spcBef>
        <a:spcAft>
          <a:spcPct val="0"/>
        </a:spcAft>
        <a:defRPr sz="3600">
          <a:solidFill>
            <a:schemeClr val="bg1"/>
          </a:solidFill>
          <a:latin typeface="Calibri" pitchFamily="34" charset="0"/>
        </a:defRPr>
      </a:lvl8pPr>
      <a:lvl9pPr marL="1828800" algn="l" rtl="0" fontAlgn="base">
        <a:spcBef>
          <a:spcPct val="0"/>
        </a:spcBef>
        <a:spcAft>
          <a:spcPct val="0"/>
        </a:spcAft>
        <a:defRPr sz="3600">
          <a:solidFill>
            <a:schemeClr val="bg1"/>
          </a:solidFill>
          <a:latin typeface="Calibri" pitchFamily="34" charset="0"/>
        </a:defRPr>
      </a:lvl9pPr>
    </p:titleStyle>
    <p:bodyStyle>
      <a:lvl1pPr marL="342900" indent="-342900" algn="l" rtl="0" eaLnBrk="0" fontAlgn="base" hangingPunct="0">
        <a:spcBef>
          <a:spcPct val="20000"/>
        </a:spcBef>
        <a:spcAft>
          <a:spcPct val="0"/>
        </a:spcAft>
        <a:buClr>
          <a:schemeClr val="accent1"/>
        </a:buClr>
        <a:buFont typeface="Arial" charset="0"/>
        <a:buChar char="•"/>
        <a:defRPr sz="3200" kern="1200">
          <a:solidFill>
            <a:srgbClr val="595959"/>
          </a:solidFill>
          <a:latin typeface="+mn-lt"/>
          <a:ea typeface="+mn-ea"/>
          <a:cs typeface="+mn-cs"/>
        </a:defRPr>
      </a:lvl1pPr>
      <a:lvl2pPr marL="742950" indent="-285750" algn="l" rtl="0" eaLnBrk="0" fontAlgn="base" hangingPunct="0">
        <a:spcBef>
          <a:spcPct val="20000"/>
        </a:spcBef>
        <a:spcAft>
          <a:spcPct val="0"/>
        </a:spcAft>
        <a:buClr>
          <a:schemeClr val="accent1"/>
        </a:buClr>
        <a:buFont typeface="Arial" charset="0"/>
        <a:buChar char="•"/>
        <a:defRPr sz="2800" kern="1200">
          <a:solidFill>
            <a:srgbClr val="595959"/>
          </a:solidFill>
          <a:latin typeface="+mn-lt"/>
          <a:ea typeface="+mn-ea"/>
          <a:cs typeface="+mn-cs"/>
        </a:defRPr>
      </a:lvl2pPr>
      <a:lvl3pPr marL="1143000" indent="-228600" algn="l" rtl="0" eaLnBrk="0" fontAlgn="base" hangingPunct="0">
        <a:spcBef>
          <a:spcPct val="20000"/>
        </a:spcBef>
        <a:spcAft>
          <a:spcPct val="0"/>
        </a:spcAft>
        <a:buClr>
          <a:schemeClr val="accent1"/>
        </a:buClr>
        <a:buFont typeface="Arial" charset="0"/>
        <a:buChar char="•"/>
        <a:defRPr sz="2400" kern="1200">
          <a:solidFill>
            <a:srgbClr val="595959"/>
          </a:solidFill>
          <a:latin typeface="+mn-lt"/>
          <a:ea typeface="+mn-ea"/>
          <a:cs typeface="+mn-cs"/>
        </a:defRPr>
      </a:lvl3pPr>
      <a:lvl4pPr marL="1600200" indent="-228600" algn="l" rtl="0" eaLnBrk="0" fontAlgn="base" hangingPunct="0">
        <a:spcBef>
          <a:spcPct val="20000"/>
        </a:spcBef>
        <a:spcAft>
          <a:spcPct val="0"/>
        </a:spcAft>
        <a:buClr>
          <a:schemeClr val="accent1"/>
        </a:buClr>
        <a:buFont typeface="Arial" charset="0"/>
        <a:buChar char="•"/>
        <a:defRPr sz="2000" kern="1200">
          <a:solidFill>
            <a:srgbClr val="595959"/>
          </a:solidFill>
          <a:latin typeface="+mn-lt"/>
          <a:ea typeface="+mn-ea"/>
          <a:cs typeface="+mn-cs"/>
        </a:defRPr>
      </a:lvl4pPr>
      <a:lvl5pPr marL="2057400" indent="-228600" algn="l" rtl="0" eaLnBrk="0" fontAlgn="base" hangingPunct="0">
        <a:spcBef>
          <a:spcPct val="20000"/>
        </a:spcBef>
        <a:spcAft>
          <a:spcPct val="0"/>
        </a:spcAft>
        <a:buClr>
          <a:schemeClr val="accent1"/>
        </a:buClr>
        <a:buFont typeface="Arial" charset="0"/>
        <a:buChar char="•"/>
        <a:defRPr sz="2000" kern="1200">
          <a:solidFill>
            <a:srgbClr val="595959"/>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4098" name="Picture 7" descr="PowerPoint-Template-Background_with-Ribbon_text_final.png"/>
          <p:cNvPicPr>
            <a:picLocks noChangeAspect="1"/>
          </p:cNvPicPr>
          <p:nvPr userDrawn="1"/>
        </p:nvPicPr>
        <p:blipFill>
          <a:blip r:embed="rId13" cstate="print"/>
          <a:srcRect/>
          <a:stretch>
            <a:fillRect/>
          </a:stretch>
        </p:blipFill>
        <p:spPr bwMode="auto">
          <a:xfrm>
            <a:off x="3" y="0"/>
            <a:ext cx="6888163" cy="9144000"/>
          </a:xfrm>
          <a:prstGeom prst="rect">
            <a:avLst/>
          </a:prstGeom>
          <a:noFill/>
          <a:ln w="9525">
            <a:noFill/>
            <a:miter lim="800000"/>
            <a:headEnd/>
            <a:tailEnd/>
          </a:ln>
        </p:spPr>
      </p:pic>
      <p:sp>
        <p:nvSpPr>
          <p:cNvPr id="11" name="Slide Number Placeholder 5"/>
          <p:cNvSpPr>
            <a:spLocks noGrp="1"/>
          </p:cNvSpPr>
          <p:nvPr>
            <p:ph type="sldNum" sz="quarter" idx="4"/>
          </p:nvPr>
        </p:nvSpPr>
        <p:spPr>
          <a:xfrm>
            <a:off x="5229225" y="8821737"/>
            <a:ext cx="1600200" cy="284163"/>
          </a:xfrm>
          <a:prstGeom prst="rect">
            <a:avLst/>
          </a:prstGeom>
        </p:spPr>
        <p:txBody>
          <a:bodyPr vert="horz" lIns="91440" tIns="45720" rIns="91440" bIns="45720" rtlCol="0" anchor="ctr"/>
          <a:lstStyle>
            <a:lvl1pPr algn="r" fontAlgn="auto">
              <a:spcBef>
                <a:spcPts val="0"/>
              </a:spcBef>
              <a:spcAft>
                <a:spcPts val="0"/>
              </a:spcAft>
              <a:defRPr sz="1100">
                <a:solidFill>
                  <a:schemeClr val="bg1"/>
                </a:solidFill>
                <a:latin typeface="+mn-lt"/>
              </a:defRPr>
            </a:lvl1pPr>
          </a:lstStyle>
          <a:p>
            <a:pPr>
              <a:defRPr/>
            </a:pPr>
            <a:fld id="{EF2D66B8-3E7F-4F51-9E45-905F7EBEFBF2}" type="slidenum">
              <a:rPr lang="en-US"/>
              <a:pPr>
                <a:defRPr/>
              </a:pPr>
              <a:t>‹Nr.›</a:t>
            </a:fld>
            <a:endParaRPr lang="en-US" dirty="0"/>
          </a:p>
        </p:txBody>
      </p:sp>
      <p:sp>
        <p:nvSpPr>
          <p:cNvPr id="12" name="Date Placeholder 11"/>
          <p:cNvSpPr>
            <a:spLocks noGrp="1"/>
          </p:cNvSpPr>
          <p:nvPr>
            <p:ph type="dt" sz="half" idx="2"/>
          </p:nvPr>
        </p:nvSpPr>
        <p:spPr>
          <a:xfrm>
            <a:off x="9525" y="8859837"/>
            <a:ext cx="1600200" cy="284163"/>
          </a:xfrm>
          <a:prstGeom prst="rect">
            <a:avLst/>
          </a:prstGeom>
        </p:spPr>
        <p:txBody>
          <a:bodyPr/>
          <a:lstStyle>
            <a:lvl1pPr algn="l">
              <a:defRPr sz="900">
                <a:solidFill>
                  <a:schemeClr val="bg1"/>
                </a:solidFill>
              </a:defRPr>
            </a:lvl1pPr>
          </a:lstStyle>
          <a:p>
            <a:pPr>
              <a:defRPr/>
            </a:pPr>
            <a:fld id="{5613C62C-82DD-44B9-ADB2-99C84CD1FE21}" type="datetime1">
              <a:rPr lang="en-US"/>
              <a:pPr>
                <a:defRPr/>
              </a:pPr>
              <a:t>3/23/2012</a:t>
            </a:fld>
            <a:endParaRPr lang="en-US" dirty="0"/>
          </a:p>
        </p:txBody>
      </p:sp>
      <p:sp>
        <p:nvSpPr>
          <p:cNvPr id="15" name="Footer Placeholder 13"/>
          <p:cNvSpPr>
            <a:spLocks noGrp="1"/>
          </p:cNvSpPr>
          <p:nvPr>
            <p:ph type="ftr" sz="quarter" idx="3"/>
          </p:nvPr>
        </p:nvSpPr>
        <p:spPr>
          <a:xfrm>
            <a:off x="2152650" y="8859837"/>
            <a:ext cx="2171700" cy="284163"/>
          </a:xfrm>
          <a:prstGeom prst="rect">
            <a:avLst/>
          </a:prstGeom>
        </p:spPr>
        <p:txBody>
          <a:bodyPr/>
          <a:lstStyle>
            <a:lvl1pPr algn="ctr">
              <a:defRPr sz="1000">
                <a:solidFill>
                  <a:schemeClr val="bg1"/>
                </a:solidFill>
              </a:defRPr>
            </a:lvl1pPr>
          </a:lstStyle>
          <a:p>
            <a:pPr>
              <a:defRPr/>
            </a:pPr>
            <a:r>
              <a:rPr lang="en-US"/>
              <a:t>Proprietary &amp; Confidential</a:t>
            </a:r>
            <a:endParaRPr lang="en-US" dirty="0"/>
          </a:p>
        </p:txBody>
      </p:sp>
    </p:spTree>
  </p:cSld>
  <p:clrMap bg1="lt1" tx1="dk1" bg2="lt2" tx2="dk2" accent1="accent1" accent2="accent2" accent3="accent3" accent4="accent4" accent5="accent5" accent6="accent6" hlink="hlink" folHlink="folHlink"/>
  <p:sldLayoutIdLst>
    <p:sldLayoutId id="2147484094" r:id="rId1"/>
    <p:sldLayoutId id="2147484061" r:id="rId2"/>
    <p:sldLayoutId id="2147484062" r:id="rId3"/>
    <p:sldLayoutId id="2147484063" r:id="rId4"/>
    <p:sldLayoutId id="2147484064" r:id="rId5"/>
    <p:sldLayoutId id="2147484065" r:id="rId6"/>
    <p:sldLayoutId id="2147484066" r:id="rId7"/>
    <p:sldLayoutId id="2147484067" r:id="rId8"/>
    <p:sldLayoutId id="2147484068" r:id="rId9"/>
    <p:sldLayoutId id="2147484069" r:id="rId10"/>
    <p:sldLayoutId id="2147484095" r:id="rId11"/>
  </p:sldLayoutIdLst>
  <p:transition>
    <p:fade/>
  </p:transition>
  <p:hf hdr="0"/>
  <p:txStyles>
    <p:titleStyle>
      <a:lvl1pPr algn="l" rtl="0" eaLnBrk="0" fontAlgn="base" hangingPunct="0">
        <a:spcBef>
          <a:spcPct val="0"/>
        </a:spcBef>
        <a:spcAft>
          <a:spcPct val="0"/>
        </a:spcAft>
        <a:defRPr sz="3600" kern="1200">
          <a:solidFill>
            <a:schemeClr val="bg1"/>
          </a:solidFill>
          <a:latin typeface="+mj-lt"/>
          <a:ea typeface="+mj-ea"/>
          <a:cs typeface="+mj-cs"/>
        </a:defRPr>
      </a:lvl1pPr>
      <a:lvl2pPr algn="l" rtl="0" eaLnBrk="0" fontAlgn="base" hangingPunct="0">
        <a:spcBef>
          <a:spcPct val="0"/>
        </a:spcBef>
        <a:spcAft>
          <a:spcPct val="0"/>
        </a:spcAft>
        <a:defRPr sz="3600">
          <a:solidFill>
            <a:schemeClr val="bg1"/>
          </a:solidFill>
          <a:latin typeface="Calibri" pitchFamily="34" charset="0"/>
        </a:defRPr>
      </a:lvl2pPr>
      <a:lvl3pPr algn="l" rtl="0" eaLnBrk="0" fontAlgn="base" hangingPunct="0">
        <a:spcBef>
          <a:spcPct val="0"/>
        </a:spcBef>
        <a:spcAft>
          <a:spcPct val="0"/>
        </a:spcAft>
        <a:defRPr sz="3600">
          <a:solidFill>
            <a:schemeClr val="bg1"/>
          </a:solidFill>
          <a:latin typeface="Calibri" pitchFamily="34" charset="0"/>
        </a:defRPr>
      </a:lvl3pPr>
      <a:lvl4pPr algn="l" rtl="0" eaLnBrk="0" fontAlgn="base" hangingPunct="0">
        <a:spcBef>
          <a:spcPct val="0"/>
        </a:spcBef>
        <a:spcAft>
          <a:spcPct val="0"/>
        </a:spcAft>
        <a:defRPr sz="3600">
          <a:solidFill>
            <a:schemeClr val="bg1"/>
          </a:solidFill>
          <a:latin typeface="Calibri" pitchFamily="34" charset="0"/>
        </a:defRPr>
      </a:lvl4pPr>
      <a:lvl5pPr algn="l" rtl="0" eaLnBrk="0" fontAlgn="base" hangingPunct="0">
        <a:spcBef>
          <a:spcPct val="0"/>
        </a:spcBef>
        <a:spcAft>
          <a:spcPct val="0"/>
        </a:spcAft>
        <a:defRPr sz="3600">
          <a:solidFill>
            <a:schemeClr val="bg1"/>
          </a:solidFill>
          <a:latin typeface="Calibri" pitchFamily="34" charset="0"/>
        </a:defRPr>
      </a:lvl5pPr>
      <a:lvl6pPr marL="457200" algn="l" rtl="0" fontAlgn="base">
        <a:spcBef>
          <a:spcPct val="0"/>
        </a:spcBef>
        <a:spcAft>
          <a:spcPct val="0"/>
        </a:spcAft>
        <a:defRPr sz="3600">
          <a:solidFill>
            <a:schemeClr val="bg1"/>
          </a:solidFill>
          <a:latin typeface="Calibri" pitchFamily="34" charset="0"/>
        </a:defRPr>
      </a:lvl6pPr>
      <a:lvl7pPr marL="914400" algn="l" rtl="0" fontAlgn="base">
        <a:spcBef>
          <a:spcPct val="0"/>
        </a:spcBef>
        <a:spcAft>
          <a:spcPct val="0"/>
        </a:spcAft>
        <a:defRPr sz="3600">
          <a:solidFill>
            <a:schemeClr val="bg1"/>
          </a:solidFill>
          <a:latin typeface="Calibri" pitchFamily="34" charset="0"/>
        </a:defRPr>
      </a:lvl7pPr>
      <a:lvl8pPr marL="1371600" algn="l" rtl="0" fontAlgn="base">
        <a:spcBef>
          <a:spcPct val="0"/>
        </a:spcBef>
        <a:spcAft>
          <a:spcPct val="0"/>
        </a:spcAft>
        <a:defRPr sz="3600">
          <a:solidFill>
            <a:schemeClr val="bg1"/>
          </a:solidFill>
          <a:latin typeface="Calibri" pitchFamily="34" charset="0"/>
        </a:defRPr>
      </a:lvl8pPr>
      <a:lvl9pPr marL="1828800" algn="l" rtl="0" fontAlgn="base">
        <a:spcBef>
          <a:spcPct val="0"/>
        </a:spcBef>
        <a:spcAft>
          <a:spcPct val="0"/>
        </a:spcAft>
        <a:defRPr sz="3600">
          <a:solidFill>
            <a:schemeClr val="bg1"/>
          </a:solidFill>
          <a:latin typeface="Calibri" pitchFamily="34" charset="0"/>
        </a:defRPr>
      </a:lvl9pPr>
    </p:titleStyle>
    <p:bodyStyle>
      <a:lvl1pPr marL="342900" indent="-342900" algn="l" rtl="0" eaLnBrk="0" fontAlgn="base" hangingPunct="0">
        <a:spcBef>
          <a:spcPct val="20000"/>
        </a:spcBef>
        <a:spcAft>
          <a:spcPct val="0"/>
        </a:spcAft>
        <a:buClr>
          <a:schemeClr val="accent1"/>
        </a:buClr>
        <a:buFont typeface="Arial" charset="0"/>
        <a:buChar char="•"/>
        <a:defRPr sz="3200" kern="1200">
          <a:solidFill>
            <a:srgbClr val="595959"/>
          </a:solidFill>
          <a:latin typeface="+mn-lt"/>
          <a:ea typeface="+mn-ea"/>
          <a:cs typeface="+mn-cs"/>
        </a:defRPr>
      </a:lvl1pPr>
      <a:lvl2pPr marL="742950" indent="-285750" algn="l" rtl="0" eaLnBrk="0" fontAlgn="base" hangingPunct="0">
        <a:spcBef>
          <a:spcPct val="20000"/>
        </a:spcBef>
        <a:spcAft>
          <a:spcPct val="0"/>
        </a:spcAft>
        <a:buClr>
          <a:schemeClr val="accent1"/>
        </a:buClr>
        <a:buFont typeface="Arial" charset="0"/>
        <a:buChar char="•"/>
        <a:defRPr sz="2800" kern="1200">
          <a:solidFill>
            <a:srgbClr val="595959"/>
          </a:solidFill>
          <a:latin typeface="+mn-lt"/>
          <a:ea typeface="+mn-ea"/>
          <a:cs typeface="+mn-cs"/>
        </a:defRPr>
      </a:lvl2pPr>
      <a:lvl3pPr marL="1143000" indent="-228600" algn="l" rtl="0" eaLnBrk="0" fontAlgn="base" hangingPunct="0">
        <a:spcBef>
          <a:spcPct val="20000"/>
        </a:spcBef>
        <a:spcAft>
          <a:spcPct val="0"/>
        </a:spcAft>
        <a:buClr>
          <a:schemeClr val="accent1"/>
        </a:buClr>
        <a:buFont typeface="Arial" charset="0"/>
        <a:buChar char="•"/>
        <a:defRPr sz="2400" kern="1200">
          <a:solidFill>
            <a:srgbClr val="595959"/>
          </a:solidFill>
          <a:latin typeface="+mn-lt"/>
          <a:ea typeface="+mn-ea"/>
          <a:cs typeface="+mn-cs"/>
        </a:defRPr>
      </a:lvl3pPr>
      <a:lvl4pPr marL="1600200" indent="-228600" algn="l" rtl="0" eaLnBrk="0" fontAlgn="base" hangingPunct="0">
        <a:spcBef>
          <a:spcPct val="20000"/>
        </a:spcBef>
        <a:spcAft>
          <a:spcPct val="0"/>
        </a:spcAft>
        <a:buClr>
          <a:schemeClr val="accent1"/>
        </a:buClr>
        <a:buFont typeface="Arial" charset="0"/>
        <a:buChar char="•"/>
        <a:defRPr sz="2000" kern="1200">
          <a:solidFill>
            <a:srgbClr val="595959"/>
          </a:solidFill>
          <a:latin typeface="+mn-lt"/>
          <a:ea typeface="+mn-ea"/>
          <a:cs typeface="+mn-cs"/>
        </a:defRPr>
      </a:lvl4pPr>
      <a:lvl5pPr marL="2057400" indent="-228600" algn="l" rtl="0" eaLnBrk="0" fontAlgn="base" hangingPunct="0">
        <a:spcBef>
          <a:spcPct val="20000"/>
        </a:spcBef>
        <a:spcAft>
          <a:spcPct val="0"/>
        </a:spcAft>
        <a:buClr>
          <a:schemeClr val="accent1"/>
        </a:buClr>
        <a:buFont typeface="Arial" charset="0"/>
        <a:buChar char="•"/>
        <a:defRPr sz="2000" kern="1200">
          <a:solidFill>
            <a:srgbClr val="595959"/>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5122" name="Picture 7" descr="PowerPoint-Template-Background_with-Ribbon_text_final.png"/>
          <p:cNvPicPr>
            <a:picLocks noChangeAspect="1"/>
          </p:cNvPicPr>
          <p:nvPr userDrawn="1"/>
        </p:nvPicPr>
        <p:blipFill>
          <a:blip r:embed="rId13" cstate="print"/>
          <a:srcRect/>
          <a:stretch>
            <a:fillRect/>
          </a:stretch>
        </p:blipFill>
        <p:spPr bwMode="auto">
          <a:xfrm>
            <a:off x="3" y="0"/>
            <a:ext cx="6888163" cy="9144000"/>
          </a:xfrm>
          <a:prstGeom prst="rect">
            <a:avLst/>
          </a:prstGeom>
          <a:noFill/>
          <a:ln w="9525">
            <a:noFill/>
            <a:miter lim="800000"/>
            <a:headEnd/>
            <a:tailEnd/>
          </a:ln>
        </p:spPr>
      </p:pic>
      <p:sp>
        <p:nvSpPr>
          <p:cNvPr id="11" name="Slide Number Placeholder 5"/>
          <p:cNvSpPr>
            <a:spLocks noGrp="1"/>
          </p:cNvSpPr>
          <p:nvPr>
            <p:ph type="sldNum" sz="quarter" idx="4"/>
          </p:nvPr>
        </p:nvSpPr>
        <p:spPr>
          <a:xfrm>
            <a:off x="5229225" y="8821737"/>
            <a:ext cx="1600200" cy="284163"/>
          </a:xfrm>
          <a:prstGeom prst="rect">
            <a:avLst/>
          </a:prstGeom>
        </p:spPr>
        <p:txBody>
          <a:bodyPr vert="horz" lIns="91440" tIns="45720" rIns="91440" bIns="45720" rtlCol="0" anchor="ctr"/>
          <a:lstStyle>
            <a:lvl1pPr algn="r" fontAlgn="auto">
              <a:spcBef>
                <a:spcPts val="0"/>
              </a:spcBef>
              <a:spcAft>
                <a:spcPts val="0"/>
              </a:spcAft>
              <a:defRPr sz="1100">
                <a:solidFill>
                  <a:schemeClr val="bg1"/>
                </a:solidFill>
                <a:latin typeface="+mn-lt"/>
              </a:defRPr>
            </a:lvl1pPr>
          </a:lstStyle>
          <a:p>
            <a:pPr>
              <a:defRPr/>
            </a:pPr>
            <a:fld id="{3EA32E07-87D6-4177-A636-95B72D2F37C0}" type="slidenum">
              <a:rPr lang="en-US"/>
              <a:pPr>
                <a:defRPr/>
              </a:pPr>
              <a:t>‹Nr.›</a:t>
            </a:fld>
            <a:endParaRPr lang="en-US" dirty="0"/>
          </a:p>
        </p:txBody>
      </p:sp>
      <p:sp>
        <p:nvSpPr>
          <p:cNvPr id="12" name="Date Placeholder 11"/>
          <p:cNvSpPr>
            <a:spLocks noGrp="1"/>
          </p:cNvSpPr>
          <p:nvPr>
            <p:ph type="dt" sz="half" idx="2"/>
          </p:nvPr>
        </p:nvSpPr>
        <p:spPr>
          <a:xfrm>
            <a:off x="9525" y="8859837"/>
            <a:ext cx="1600200" cy="284163"/>
          </a:xfrm>
          <a:prstGeom prst="rect">
            <a:avLst/>
          </a:prstGeom>
        </p:spPr>
        <p:txBody>
          <a:bodyPr/>
          <a:lstStyle>
            <a:lvl1pPr algn="l">
              <a:defRPr sz="900">
                <a:solidFill>
                  <a:schemeClr val="bg1"/>
                </a:solidFill>
              </a:defRPr>
            </a:lvl1pPr>
          </a:lstStyle>
          <a:p>
            <a:pPr>
              <a:defRPr/>
            </a:pPr>
            <a:fld id="{EC2430CF-6C4B-47D5-AD2C-57551D5DD035}" type="datetime1">
              <a:rPr lang="en-US"/>
              <a:pPr>
                <a:defRPr/>
              </a:pPr>
              <a:t>3/23/2012</a:t>
            </a:fld>
            <a:endParaRPr lang="en-US" dirty="0"/>
          </a:p>
        </p:txBody>
      </p:sp>
      <p:sp>
        <p:nvSpPr>
          <p:cNvPr id="15" name="Footer Placeholder 13"/>
          <p:cNvSpPr>
            <a:spLocks noGrp="1"/>
          </p:cNvSpPr>
          <p:nvPr>
            <p:ph type="ftr" sz="quarter" idx="3"/>
          </p:nvPr>
        </p:nvSpPr>
        <p:spPr>
          <a:xfrm>
            <a:off x="2152650" y="8859837"/>
            <a:ext cx="2171700" cy="284163"/>
          </a:xfrm>
          <a:prstGeom prst="rect">
            <a:avLst/>
          </a:prstGeom>
        </p:spPr>
        <p:txBody>
          <a:bodyPr/>
          <a:lstStyle>
            <a:lvl1pPr algn="ctr">
              <a:defRPr sz="1000">
                <a:solidFill>
                  <a:schemeClr val="bg1"/>
                </a:solidFill>
              </a:defRPr>
            </a:lvl1pPr>
          </a:lstStyle>
          <a:p>
            <a:pPr>
              <a:defRPr/>
            </a:pPr>
            <a:r>
              <a:rPr lang="en-US"/>
              <a:t>Proprietary &amp; Confidential</a:t>
            </a:r>
            <a:endParaRPr lang="en-US" dirty="0"/>
          </a:p>
        </p:txBody>
      </p:sp>
    </p:spTree>
  </p:cSld>
  <p:clrMap bg1="lt1" tx1="dk1" bg2="lt2" tx2="dk2" accent1="accent1" accent2="accent2" accent3="accent3" accent4="accent4" accent5="accent5" accent6="accent6" hlink="hlink" folHlink="folHlink"/>
  <p:sldLayoutIdLst>
    <p:sldLayoutId id="2147484096" r:id="rId1"/>
    <p:sldLayoutId id="2147484070" r:id="rId2"/>
    <p:sldLayoutId id="2147484071" r:id="rId3"/>
    <p:sldLayoutId id="2147484072" r:id="rId4"/>
    <p:sldLayoutId id="2147484073" r:id="rId5"/>
    <p:sldLayoutId id="2147484074" r:id="rId6"/>
    <p:sldLayoutId id="2147484075" r:id="rId7"/>
    <p:sldLayoutId id="2147484076" r:id="rId8"/>
    <p:sldLayoutId id="2147484077" r:id="rId9"/>
    <p:sldLayoutId id="2147484078" r:id="rId10"/>
    <p:sldLayoutId id="2147484097" r:id="rId11"/>
  </p:sldLayoutIdLst>
  <p:transition>
    <p:fade/>
  </p:transition>
  <p:hf hdr="0"/>
  <p:txStyles>
    <p:titleStyle>
      <a:lvl1pPr algn="l" rtl="0" eaLnBrk="0" fontAlgn="base" hangingPunct="0">
        <a:spcBef>
          <a:spcPct val="0"/>
        </a:spcBef>
        <a:spcAft>
          <a:spcPct val="0"/>
        </a:spcAft>
        <a:defRPr sz="3600" kern="1200">
          <a:solidFill>
            <a:schemeClr val="bg1"/>
          </a:solidFill>
          <a:latin typeface="+mj-lt"/>
          <a:ea typeface="+mj-ea"/>
          <a:cs typeface="+mj-cs"/>
        </a:defRPr>
      </a:lvl1pPr>
      <a:lvl2pPr algn="l" rtl="0" eaLnBrk="0" fontAlgn="base" hangingPunct="0">
        <a:spcBef>
          <a:spcPct val="0"/>
        </a:spcBef>
        <a:spcAft>
          <a:spcPct val="0"/>
        </a:spcAft>
        <a:defRPr sz="3600">
          <a:solidFill>
            <a:schemeClr val="bg1"/>
          </a:solidFill>
          <a:latin typeface="Calibri" pitchFamily="34" charset="0"/>
        </a:defRPr>
      </a:lvl2pPr>
      <a:lvl3pPr algn="l" rtl="0" eaLnBrk="0" fontAlgn="base" hangingPunct="0">
        <a:spcBef>
          <a:spcPct val="0"/>
        </a:spcBef>
        <a:spcAft>
          <a:spcPct val="0"/>
        </a:spcAft>
        <a:defRPr sz="3600">
          <a:solidFill>
            <a:schemeClr val="bg1"/>
          </a:solidFill>
          <a:latin typeface="Calibri" pitchFamily="34" charset="0"/>
        </a:defRPr>
      </a:lvl3pPr>
      <a:lvl4pPr algn="l" rtl="0" eaLnBrk="0" fontAlgn="base" hangingPunct="0">
        <a:spcBef>
          <a:spcPct val="0"/>
        </a:spcBef>
        <a:spcAft>
          <a:spcPct val="0"/>
        </a:spcAft>
        <a:defRPr sz="3600">
          <a:solidFill>
            <a:schemeClr val="bg1"/>
          </a:solidFill>
          <a:latin typeface="Calibri" pitchFamily="34" charset="0"/>
        </a:defRPr>
      </a:lvl4pPr>
      <a:lvl5pPr algn="l" rtl="0" eaLnBrk="0" fontAlgn="base" hangingPunct="0">
        <a:spcBef>
          <a:spcPct val="0"/>
        </a:spcBef>
        <a:spcAft>
          <a:spcPct val="0"/>
        </a:spcAft>
        <a:defRPr sz="3600">
          <a:solidFill>
            <a:schemeClr val="bg1"/>
          </a:solidFill>
          <a:latin typeface="Calibri" pitchFamily="34" charset="0"/>
        </a:defRPr>
      </a:lvl5pPr>
      <a:lvl6pPr marL="457200" algn="l" rtl="0" fontAlgn="base">
        <a:spcBef>
          <a:spcPct val="0"/>
        </a:spcBef>
        <a:spcAft>
          <a:spcPct val="0"/>
        </a:spcAft>
        <a:defRPr sz="3600">
          <a:solidFill>
            <a:schemeClr val="bg1"/>
          </a:solidFill>
          <a:latin typeface="Calibri" pitchFamily="34" charset="0"/>
        </a:defRPr>
      </a:lvl6pPr>
      <a:lvl7pPr marL="914400" algn="l" rtl="0" fontAlgn="base">
        <a:spcBef>
          <a:spcPct val="0"/>
        </a:spcBef>
        <a:spcAft>
          <a:spcPct val="0"/>
        </a:spcAft>
        <a:defRPr sz="3600">
          <a:solidFill>
            <a:schemeClr val="bg1"/>
          </a:solidFill>
          <a:latin typeface="Calibri" pitchFamily="34" charset="0"/>
        </a:defRPr>
      </a:lvl7pPr>
      <a:lvl8pPr marL="1371600" algn="l" rtl="0" fontAlgn="base">
        <a:spcBef>
          <a:spcPct val="0"/>
        </a:spcBef>
        <a:spcAft>
          <a:spcPct val="0"/>
        </a:spcAft>
        <a:defRPr sz="3600">
          <a:solidFill>
            <a:schemeClr val="bg1"/>
          </a:solidFill>
          <a:latin typeface="Calibri" pitchFamily="34" charset="0"/>
        </a:defRPr>
      </a:lvl8pPr>
      <a:lvl9pPr marL="1828800" algn="l" rtl="0" fontAlgn="base">
        <a:spcBef>
          <a:spcPct val="0"/>
        </a:spcBef>
        <a:spcAft>
          <a:spcPct val="0"/>
        </a:spcAft>
        <a:defRPr sz="3600">
          <a:solidFill>
            <a:schemeClr val="bg1"/>
          </a:solidFill>
          <a:latin typeface="Calibri" pitchFamily="34" charset="0"/>
        </a:defRPr>
      </a:lvl9pPr>
    </p:titleStyle>
    <p:bodyStyle>
      <a:lvl1pPr marL="342900" indent="-342900" algn="l" rtl="0" eaLnBrk="0" fontAlgn="base" hangingPunct="0">
        <a:spcBef>
          <a:spcPct val="20000"/>
        </a:spcBef>
        <a:spcAft>
          <a:spcPct val="0"/>
        </a:spcAft>
        <a:buClr>
          <a:schemeClr val="accent1"/>
        </a:buClr>
        <a:buFont typeface="Arial" charset="0"/>
        <a:buChar char="•"/>
        <a:defRPr sz="3200" kern="1200">
          <a:solidFill>
            <a:srgbClr val="595959"/>
          </a:solidFill>
          <a:latin typeface="+mn-lt"/>
          <a:ea typeface="+mn-ea"/>
          <a:cs typeface="+mn-cs"/>
        </a:defRPr>
      </a:lvl1pPr>
      <a:lvl2pPr marL="742950" indent="-285750" algn="l" rtl="0" eaLnBrk="0" fontAlgn="base" hangingPunct="0">
        <a:spcBef>
          <a:spcPct val="20000"/>
        </a:spcBef>
        <a:spcAft>
          <a:spcPct val="0"/>
        </a:spcAft>
        <a:buClr>
          <a:schemeClr val="accent1"/>
        </a:buClr>
        <a:buFont typeface="Arial" charset="0"/>
        <a:buChar char="•"/>
        <a:defRPr sz="2800" kern="1200">
          <a:solidFill>
            <a:srgbClr val="595959"/>
          </a:solidFill>
          <a:latin typeface="+mn-lt"/>
          <a:ea typeface="+mn-ea"/>
          <a:cs typeface="+mn-cs"/>
        </a:defRPr>
      </a:lvl2pPr>
      <a:lvl3pPr marL="1143000" indent="-228600" algn="l" rtl="0" eaLnBrk="0" fontAlgn="base" hangingPunct="0">
        <a:spcBef>
          <a:spcPct val="20000"/>
        </a:spcBef>
        <a:spcAft>
          <a:spcPct val="0"/>
        </a:spcAft>
        <a:buClr>
          <a:schemeClr val="accent1"/>
        </a:buClr>
        <a:buFont typeface="Arial" charset="0"/>
        <a:buChar char="•"/>
        <a:defRPr sz="2400" kern="1200">
          <a:solidFill>
            <a:srgbClr val="595959"/>
          </a:solidFill>
          <a:latin typeface="+mn-lt"/>
          <a:ea typeface="+mn-ea"/>
          <a:cs typeface="+mn-cs"/>
        </a:defRPr>
      </a:lvl3pPr>
      <a:lvl4pPr marL="1600200" indent="-228600" algn="l" rtl="0" eaLnBrk="0" fontAlgn="base" hangingPunct="0">
        <a:spcBef>
          <a:spcPct val="20000"/>
        </a:spcBef>
        <a:spcAft>
          <a:spcPct val="0"/>
        </a:spcAft>
        <a:buClr>
          <a:schemeClr val="accent1"/>
        </a:buClr>
        <a:buFont typeface="Arial" charset="0"/>
        <a:buChar char="•"/>
        <a:defRPr sz="2000" kern="1200">
          <a:solidFill>
            <a:srgbClr val="595959"/>
          </a:solidFill>
          <a:latin typeface="+mn-lt"/>
          <a:ea typeface="+mn-ea"/>
          <a:cs typeface="+mn-cs"/>
        </a:defRPr>
      </a:lvl4pPr>
      <a:lvl5pPr marL="2057400" indent="-228600" algn="l" rtl="0" eaLnBrk="0" fontAlgn="base" hangingPunct="0">
        <a:spcBef>
          <a:spcPct val="20000"/>
        </a:spcBef>
        <a:spcAft>
          <a:spcPct val="0"/>
        </a:spcAft>
        <a:buClr>
          <a:schemeClr val="accent1"/>
        </a:buClr>
        <a:buFont typeface="Arial" charset="0"/>
        <a:buChar char="•"/>
        <a:defRPr sz="2000" kern="1200">
          <a:solidFill>
            <a:srgbClr val="595959"/>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6146" name="Picture 7" descr="PowerPoint-Template-Background_with-Ribbon_text_final.png"/>
          <p:cNvPicPr>
            <a:picLocks noChangeAspect="1"/>
          </p:cNvPicPr>
          <p:nvPr userDrawn="1"/>
        </p:nvPicPr>
        <p:blipFill>
          <a:blip r:embed="rId13" cstate="print"/>
          <a:srcRect/>
          <a:stretch>
            <a:fillRect/>
          </a:stretch>
        </p:blipFill>
        <p:spPr bwMode="auto">
          <a:xfrm>
            <a:off x="3" y="0"/>
            <a:ext cx="6888163" cy="9144000"/>
          </a:xfrm>
          <a:prstGeom prst="rect">
            <a:avLst/>
          </a:prstGeom>
          <a:noFill/>
          <a:ln w="9525">
            <a:noFill/>
            <a:miter lim="800000"/>
            <a:headEnd/>
            <a:tailEnd/>
          </a:ln>
        </p:spPr>
      </p:pic>
      <p:sp>
        <p:nvSpPr>
          <p:cNvPr id="11" name="Slide Number Placeholder 5"/>
          <p:cNvSpPr>
            <a:spLocks noGrp="1"/>
          </p:cNvSpPr>
          <p:nvPr>
            <p:ph type="sldNum" sz="quarter" idx="4"/>
          </p:nvPr>
        </p:nvSpPr>
        <p:spPr>
          <a:xfrm>
            <a:off x="5229225" y="8821737"/>
            <a:ext cx="1600200" cy="284163"/>
          </a:xfrm>
          <a:prstGeom prst="rect">
            <a:avLst/>
          </a:prstGeom>
        </p:spPr>
        <p:txBody>
          <a:bodyPr vert="horz" lIns="91440" tIns="45720" rIns="91440" bIns="45720" rtlCol="0" anchor="ctr"/>
          <a:lstStyle>
            <a:lvl1pPr algn="r" fontAlgn="auto">
              <a:spcBef>
                <a:spcPts val="0"/>
              </a:spcBef>
              <a:spcAft>
                <a:spcPts val="0"/>
              </a:spcAft>
              <a:defRPr sz="1100">
                <a:solidFill>
                  <a:schemeClr val="bg1"/>
                </a:solidFill>
                <a:latin typeface="+mn-lt"/>
              </a:defRPr>
            </a:lvl1pPr>
          </a:lstStyle>
          <a:p>
            <a:pPr>
              <a:defRPr/>
            </a:pPr>
            <a:fld id="{34902353-16FF-43BE-9889-EC4B61A715ED}" type="slidenum">
              <a:rPr lang="en-US"/>
              <a:pPr>
                <a:defRPr/>
              </a:pPr>
              <a:t>‹Nr.›</a:t>
            </a:fld>
            <a:endParaRPr lang="en-US" dirty="0"/>
          </a:p>
        </p:txBody>
      </p:sp>
      <p:sp>
        <p:nvSpPr>
          <p:cNvPr id="12" name="Date Placeholder 11"/>
          <p:cNvSpPr>
            <a:spLocks noGrp="1"/>
          </p:cNvSpPr>
          <p:nvPr>
            <p:ph type="dt" sz="half" idx="2"/>
          </p:nvPr>
        </p:nvSpPr>
        <p:spPr>
          <a:xfrm>
            <a:off x="9525" y="8859837"/>
            <a:ext cx="1600200" cy="284163"/>
          </a:xfrm>
          <a:prstGeom prst="rect">
            <a:avLst/>
          </a:prstGeom>
        </p:spPr>
        <p:txBody>
          <a:bodyPr/>
          <a:lstStyle>
            <a:lvl1pPr algn="l">
              <a:defRPr sz="900">
                <a:solidFill>
                  <a:schemeClr val="bg1"/>
                </a:solidFill>
              </a:defRPr>
            </a:lvl1pPr>
          </a:lstStyle>
          <a:p>
            <a:pPr>
              <a:defRPr/>
            </a:pPr>
            <a:fld id="{D16064FF-3075-4B8B-8E69-50E84913B167}" type="datetime1">
              <a:rPr lang="en-US"/>
              <a:pPr>
                <a:defRPr/>
              </a:pPr>
              <a:t>3/23/2012</a:t>
            </a:fld>
            <a:endParaRPr lang="en-US" dirty="0"/>
          </a:p>
        </p:txBody>
      </p:sp>
      <p:sp>
        <p:nvSpPr>
          <p:cNvPr id="15" name="Footer Placeholder 13"/>
          <p:cNvSpPr>
            <a:spLocks noGrp="1"/>
          </p:cNvSpPr>
          <p:nvPr>
            <p:ph type="ftr" sz="quarter" idx="3"/>
          </p:nvPr>
        </p:nvSpPr>
        <p:spPr>
          <a:xfrm>
            <a:off x="2152650" y="8859837"/>
            <a:ext cx="2171700" cy="284163"/>
          </a:xfrm>
          <a:prstGeom prst="rect">
            <a:avLst/>
          </a:prstGeom>
        </p:spPr>
        <p:txBody>
          <a:bodyPr/>
          <a:lstStyle>
            <a:lvl1pPr algn="ctr">
              <a:defRPr sz="1000">
                <a:solidFill>
                  <a:schemeClr val="bg1"/>
                </a:solidFill>
              </a:defRPr>
            </a:lvl1pPr>
          </a:lstStyle>
          <a:p>
            <a:pPr>
              <a:defRPr/>
            </a:pPr>
            <a:r>
              <a:rPr lang="en-US"/>
              <a:t>Proprietary &amp; Confidential</a:t>
            </a:r>
            <a:endParaRPr lang="en-US" dirty="0"/>
          </a:p>
        </p:txBody>
      </p:sp>
    </p:spTree>
  </p:cSld>
  <p:clrMap bg1="lt1" tx1="dk1" bg2="lt2" tx2="dk2" accent1="accent1" accent2="accent2" accent3="accent3" accent4="accent4" accent5="accent5" accent6="accent6" hlink="hlink" folHlink="folHlink"/>
  <p:sldLayoutIdLst>
    <p:sldLayoutId id="2147484098" r:id="rId1"/>
    <p:sldLayoutId id="2147484079" r:id="rId2"/>
    <p:sldLayoutId id="2147484080" r:id="rId3"/>
    <p:sldLayoutId id="2147484081" r:id="rId4"/>
    <p:sldLayoutId id="2147484082" r:id="rId5"/>
    <p:sldLayoutId id="2147484083" r:id="rId6"/>
    <p:sldLayoutId id="2147484084" r:id="rId7"/>
    <p:sldLayoutId id="2147484085" r:id="rId8"/>
    <p:sldLayoutId id="2147484086" r:id="rId9"/>
    <p:sldLayoutId id="2147484087" r:id="rId10"/>
    <p:sldLayoutId id="2147484099" r:id="rId11"/>
  </p:sldLayoutIdLst>
  <p:transition>
    <p:fade/>
  </p:transition>
  <p:hf hdr="0"/>
  <p:txStyles>
    <p:titleStyle>
      <a:lvl1pPr algn="l" rtl="0" eaLnBrk="0" fontAlgn="base" hangingPunct="0">
        <a:spcBef>
          <a:spcPct val="0"/>
        </a:spcBef>
        <a:spcAft>
          <a:spcPct val="0"/>
        </a:spcAft>
        <a:defRPr sz="3600" kern="1200">
          <a:solidFill>
            <a:schemeClr val="bg1"/>
          </a:solidFill>
          <a:latin typeface="+mj-lt"/>
          <a:ea typeface="+mj-ea"/>
          <a:cs typeface="+mj-cs"/>
        </a:defRPr>
      </a:lvl1pPr>
      <a:lvl2pPr algn="l" rtl="0" eaLnBrk="0" fontAlgn="base" hangingPunct="0">
        <a:spcBef>
          <a:spcPct val="0"/>
        </a:spcBef>
        <a:spcAft>
          <a:spcPct val="0"/>
        </a:spcAft>
        <a:defRPr sz="3600">
          <a:solidFill>
            <a:schemeClr val="bg1"/>
          </a:solidFill>
          <a:latin typeface="Calibri" pitchFamily="34" charset="0"/>
        </a:defRPr>
      </a:lvl2pPr>
      <a:lvl3pPr algn="l" rtl="0" eaLnBrk="0" fontAlgn="base" hangingPunct="0">
        <a:spcBef>
          <a:spcPct val="0"/>
        </a:spcBef>
        <a:spcAft>
          <a:spcPct val="0"/>
        </a:spcAft>
        <a:defRPr sz="3600">
          <a:solidFill>
            <a:schemeClr val="bg1"/>
          </a:solidFill>
          <a:latin typeface="Calibri" pitchFamily="34" charset="0"/>
        </a:defRPr>
      </a:lvl3pPr>
      <a:lvl4pPr algn="l" rtl="0" eaLnBrk="0" fontAlgn="base" hangingPunct="0">
        <a:spcBef>
          <a:spcPct val="0"/>
        </a:spcBef>
        <a:spcAft>
          <a:spcPct val="0"/>
        </a:spcAft>
        <a:defRPr sz="3600">
          <a:solidFill>
            <a:schemeClr val="bg1"/>
          </a:solidFill>
          <a:latin typeface="Calibri" pitchFamily="34" charset="0"/>
        </a:defRPr>
      </a:lvl4pPr>
      <a:lvl5pPr algn="l" rtl="0" eaLnBrk="0" fontAlgn="base" hangingPunct="0">
        <a:spcBef>
          <a:spcPct val="0"/>
        </a:spcBef>
        <a:spcAft>
          <a:spcPct val="0"/>
        </a:spcAft>
        <a:defRPr sz="3600">
          <a:solidFill>
            <a:schemeClr val="bg1"/>
          </a:solidFill>
          <a:latin typeface="Calibri" pitchFamily="34" charset="0"/>
        </a:defRPr>
      </a:lvl5pPr>
      <a:lvl6pPr marL="457200" algn="l" rtl="0" fontAlgn="base">
        <a:spcBef>
          <a:spcPct val="0"/>
        </a:spcBef>
        <a:spcAft>
          <a:spcPct val="0"/>
        </a:spcAft>
        <a:defRPr sz="3600">
          <a:solidFill>
            <a:schemeClr val="bg1"/>
          </a:solidFill>
          <a:latin typeface="Calibri" pitchFamily="34" charset="0"/>
        </a:defRPr>
      </a:lvl6pPr>
      <a:lvl7pPr marL="914400" algn="l" rtl="0" fontAlgn="base">
        <a:spcBef>
          <a:spcPct val="0"/>
        </a:spcBef>
        <a:spcAft>
          <a:spcPct val="0"/>
        </a:spcAft>
        <a:defRPr sz="3600">
          <a:solidFill>
            <a:schemeClr val="bg1"/>
          </a:solidFill>
          <a:latin typeface="Calibri" pitchFamily="34" charset="0"/>
        </a:defRPr>
      </a:lvl7pPr>
      <a:lvl8pPr marL="1371600" algn="l" rtl="0" fontAlgn="base">
        <a:spcBef>
          <a:spcPct val="0"/>
        </a:spcBef>
        <a:spcAft>
          <a:spcPct val="0"/>
        </a:spcAft>
        <a:defRPr sz="3600">
          <a:solidFill>
            <a:schemeClr val="bg1"/>
          </a:solidFill>
          <a:latin typeface="Calibri" pitchFamily="34" charset="0"/>
        </a:defRPr>
      </a:lvl8pPr>
      <a:lvl9pPr marL="1828800" algn="l" rtl="0" fontAlgn="base">
        <a:spcBef>
          <a:spcPct val="0"/>
        </a:spcBef>
        <a:spcAft>
          <a:spcPct val="0"/>
        </a:spcAft>
        <a:defRPr sz="3600">
          <a:solidFill>
            <a:schemeClr val="bg1"/>
          </a:solidFill>
          <a:latin typeface="Calibri" pitchFamily="34" charset="0"/>
        </a:defRPr>
      </a:lvl9pPr>
    </p:titleStyle>
    <p:bodyStyle>
      <a:lvl1pPr marL="342900" indent="-342900" algn="l" rtl="0" eaLnBrk="0" fontAlgn="base" hangingPunct="0">
        <a:spcBef>
          <a:spcPct val="20000"/>
        </a:spcBef>
        <a:spcAft>
          <a:spcPct val="0"/>
        </a:spcAft>
        <a:buClr>
          <a:schemeClr val="accent1"/>
        </a:buClr>
        <a:buFont typeface="Arial" charset="0"/>
        <a:buChar char="•"/>
        <a:defRPr sz="3200" kern="1200">
          <a:solidFill>
            <a:srgbClr val="595959"/>
          </a:solidFill>
          <a:latin typeface="+mn-lt"/>
          <a:ea typeface="+mn-ea"/>
          <a:cs typeface="+mn-cs"/>
        </a:defRPr>
      </a:lvl1pPr>
      <a:lvl2pPr marL="742950" indent="-285750" algn="l" rtl="0" eaLnBrk="0" fontAlgn="base" hangingPunct="0">
        <a:spcBef>
          <a:spcPct val="20000"/>
        </a:spcBef>
        <a:spcAft>
          <a:spcPct val="0"/>
        </a:spcAft>
        <a:buClr>
          <a:schemeClr val="accent1"/>
        </a:buClr>
        <a:buFont typeface="Arial" charset="0"/>
        <a:buChar char="•"/>
        <a:defRPr sz="2800" kern="1200">
          <a:solidFill>
            <a:srgbClr val="595959"/>
          </a:solidFill>
          <a:latin typeface="+mn-lt"/>
          <a:ea typeface="+mn-ea"/>
          <a:cs typeface="+mn-cs"/>
        </a:defRPr>
      </a:lvl2pPr>
      <a:lvl3pPr marL="1143000" indent="-228600" algn="l" rtl="0" eaLnBrk="0" fontAlgn="base" hangingPunct="0">
        <a:spcBef>
          <a:spcPct val="20000"/>
        </a:spcBef>
        <a:spcAft>
          <a:spcPct val="0"/>
        </a:spcAft>
        <a:buClr>
          <a:schemeClr val="accent1"/>
        </a:buClr>
        <a:buFont typeface="Arial" charset="0"/>
        <a:buChar char="•"/>
        <a:defRPr sz="2400" kern="1200">
          <a:solidFill>
            <a:srgbClr val="595959"/>
          </a:solidFill>
          <a:latin typeface="+mn-lt"/>
          <a:ea typeface="+mn-ea"/>
          <a:cs typeface="+mn-cs"/>
        </a:defRPr>
      </a:lvl3pPr>
      <a:lvl4pPr marL="1600200" indent="-228600" algn="l" rtl="0" eaLnBrk="0" fontAlgn="base" hangingPunct="0">
        <a:spcBef>
          <a:spcPct val="20000"/>
        </a:spcBef>
        <a:spcAft>
          <a:spcPct val="0"/>
        </a:spcAft>
        <a:buClr>
          <a:schemeClr val="accent1"/>
        </a:buClr>
        <a:buFont typeface="Arial" charset="0"/>
        <a:buChar char="•"/>
        <a:defRPr sz="2000" kern="1200">
          <a:solidFill>
            <a:srgbClr val="595959"/>
          </a:solidFill>
          <a:latin typeface="+mn-lt"/>
          <a:ea typeface="+mn-ea"/>
          <a:cs typeface="+mn-cs"/>
        </a:defRPr>
      </a:lvl4pPr>
      <a:lvl5pPr marL="2057400" indent="-228600" algn="l" rtl="0" eaLnBrk="0" fontAlgn="base" hangingPunct="0">
        <a:spcBef>
          <a:spcPct val="20000"/>
        </a:spcBef>
        <a:spcAft>
          <a:spcPct val="0"/>
        </a:spcAft>
        <a:buClr>
          <a:schemeClr val="accent1"/>
        </a:buClr>
        <a:buFont typeface="Arial" charset="0"/>
        <a:buChar char="•"/>
        <a:defRPr sz="2000" kern="1200">
          <a:solidFill>
            <a:srgbClr val="595959"/>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7.xml"/></Relationships>
</file>

<file path=ppt/slides/_rels/slide11.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17.xml"/></Relationships>
</file>

<file path=ppt/slides/_rels/slide1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17.xml"/></Relationships>
</file>

<file path=ppt/slides/_rels/slide13.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17.xml"/><Relationship Id="rId4" Type="http://schemas.openxmlformats.org/officeDocument/2006/relationships/image" Target="../media/image28.png"/></Relationships>
</file>

<file path=ppt/slides/_rels/slide14.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17.xml"/></Relationships>
</file>

<file path=ppt/slides/_rels/slide15.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29.png"/><Relationship Id="rId1" Type="http://schemas.openxmlformats.org/officeDocument/2006/relationships/slideLayout" Target="../slideLayouts/slideLayout17.xml"/></Relationships>
</file>

<file path=ppt/slides/_rels/slide16.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17.xml"/></Relationships>
</file>

<file path=ppt/slides/_rels/slide17.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17.xml"/></Relationships>
</file>

<file path=ppt/slides/_rels/slide18.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17.xml"/></Relationships>
</file>

<file path=ppt/slides/_rels/slide19.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5.png"/><Relationship Id="rId1" Type="http://schemas.openxmlformats.org/officeDocument/2006/relationships/slideLayout" Target="../slideLayouts/slideLayout17.xml"/></Relationships>
</file>

<file path=ppt/slides/_rels/slide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17.xml"/></Relationships>
</file>

<file path=ppt/slides/_rels/slide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7.xml"/></Relationships>
</file>

<file path=ppt/slides/_rels/slide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7.xml"/></Relationships>
</file>

<file path=ppt/slides/_rels/slide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17.xml"/></Relationships>
</file>

<file path=ppt/slides/_rels/slide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17.xml"/><Relationship Id="rId4" Type="http://schemas.openxmlformats.org/officeDocument/2006/relationships/image" Target="../media/image20.png"/></Relationships>
</file>

<file path=ppt/slides/_rels/slide9.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2"/>
          <p:cNvSpPr>
            <a:spLocks noGrp="1"/>
          </p:cNvSpPr>
          <p:nvPr>
            <p:ph type="ctrTitle"/>
          </p:nvPr>
        </p:nvSpPr>
        <p:spPr bwMode="auto">
          <a:xfrm>
            <a:off x="457200" y="3505200"/>
            <a:ext cx="5791199" cy="3555359"/>
          </a:xfrm>
          <a:noFill/>
          <a:ln>
            <a:miter lim="800000"/>
            <a:headEnd/>
            <a:tailEnd/>
          </a:ln>
        </p:spPr>
        <p:txBody>
          <a:bodyPr vert="horz" wrap="square" lIns="91440" tIns="45720" rIns="91440" bIns="45720" numCol="1" anchor="t" anchorCtr="1" compatLnSpc="1">
            <a:prstTxWarp prst="textNoShape">
              <a:avLst/>
            </a:prstTxWarp>
          </a:bodyPr>
          <a:lstStyle/>
          <a:p>
            <a:r>
              <a:rPr lang="en-US" dirty="0" smtClean="0"/>
              <a:t>   </a:t>
            </a:r>
            <a:r>
              <a:rPr lang="en-US" b="1" dirty="0" smtClean="0"/>
              <a:t>SUPPORT COMANDER 2.0</a:t>
            </a:r>
            <a:br>
              <a:rPr lang="en-US" b="1" dirty="0" smtClean="0"/>
            </a:br>
            <a:r>
              <a:rPr lang="en-US" dirty="0" smtClean="0"/>
              <a:t/>
            </a:r>
            <a:br>
              <a:rPr lang="en-US" dirty="0" smtClean="0"/>
            </a:br>
            <a:r>
              <a:rPr lang="en-US" dirty="0" smtClean="0"/>
              <a:t>VWR International-Germany	</a:t>
            </a:r>
          </a:p>
        </p:txBody>
      </p:sp>
      <p:sp>
        <p:nvSpPr>
          <p:cNvPr id="19459" name="Subtitle 3"/>
          <p:cNvSpPr>
            <a:spLocks noGrp="1"/>
          </p:cNvSpPr>
          <p:nvPr>
            <p:ph type="subTitle" idx="1"/>
          </p:nvPr>
        </p:nvSpPr>
        <p:spPr bwMode="auto">
          <a:xfrm>
            <a:off x="1169989" y="6065138"/>
            <a:ext cx="4652078" cy="856527"/>
          </a:xfrm>
          <a:noFill/>
          <a:ln>
            <a:miter lim="800000"/>
            <a:headEnd/>
            <a:tailEnd/>
          </a:ln>
        </p:spPr>
        <p:txBody>
          <a:bodyPr vert="horz" wrap="square" lIns="91440" tIns="45720" rIns="91440" bIns="45720" numCol="1" anchor="t" anchorCtr="0" compatLnSpc="1">
            <a:prstTxWarp prst="textNoShape">
              <a:avLst/>
            </a:prstTxWarp>
            <a:normAutofit fontScale="92500"/>
          </a:bodyPr>
          <a:lstStyle/>
          <a:p>
            <a:r>
              <a:rPr lang="en-US" sz="3200" dirty="0" err="1" smtClean="0">
                <a:solidFill>
                  <a:srgbClr val="005696"/>
                </a:solidFill>
              </a:rPr>
              <a:t>Jörg</a:t>
            </a:r>
            <a:r>
              <a:rPr lang="en-US" sz="3200" dirty="0" smtClean="0">
                <a:solidFill>
                  <a:srgbClr val="005696"/>
                </a:solidFill>
              </a:rPr>
              <a:t> </a:t>
            </a:r>
            <a:r>
              <a:rPr lang="en-US" sz="3200" dirty="0" err="1" smtClean="0">
                <a:solidFill>
                  <a:srgbClr val="005696"/>
                </a:solidFill>
              </a:rPr>
              <a:t>Burkhardt</a:t>
            </a:r>
            <a:r>
              <a:rPr lang="en-US" sz="3200" dirty="0" smtClean="0">
                <a:solidFill>
                  <a:srgbClr val="005696"/>
                </a:solidFill>
              </a:rPr>
              <a:t> , 24.02.2012</a:t>
            </a:r>
          </a:p>
          <a:p>
            <a:endParaRPr lang="en-US" sz="3200" dirty="0" smtClean="0">
              <a:solidFill>
                <a:srgbClr val="005696"/>
              </a:solidFill>
            </a:endParaRPr>
          </a:p>
        </p:txBody>
      </p:sp>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bwMode="auto">
          <a:xfrm>
            <a:off x="179388" y="331791"/>
            <a:ext cx="6500812" cy="1003300"/>
          </a:xfrm>
          <a:noFill/>
          <a:ln>
            <a:miter lim="800000"/>
            <a:headEnd/>
            <a:tailEnd/>
          </a:ln>
        </p:spPr>
        <p:txBody>
          <a:bodyPr vert="horz" wrap="square" lIns="91440" tIns="45720" rIns="91440" bIns="45720" numCol="1" anchor="t" anchorCtr="0" compatLnSpc="1">
            <a:prstTxWarp prst="textNoShape">
              <a:avLst/>
            </a:prstTxWarp>
          </a:bodyPr>
          <a:lstStyle/>
          <a:p>
            <a:r>
              <a:rPr lang="de-DE" b="1" dirty="0" smtClean="0"/>
              <a:t>Support Commander – </a:t>
            </a:r>
            <a:r>
              <a:rPr lang="de-DE" b="1" dirty="0" err="1" smtClean="0"/>
              <a:t>Overview</a:t>
            </a:r>
            <a:r>
              <a:rPr lang="de-DE" b="1" dirty="0" smtClean="0"/>
              <a:t> </a:t>
            </a:r>
            <a:endParaRPr lang="de-DE" b="1" dirty="0"/>
          </a:p>
        </p:txBody>
      </p:sp>
      <p:sp>
        <p:nvSpPr>
          <p:cNvPr id="21507" name="Text Placeholder 2"/>
          <p:cNvSpPr>
            <a:spLocks noGrp="1"/>
          </p:cNvSpPr>
          <p:nvPr>
            <p:ph type="body" sz="quarter" idx="13"/>
          </p:nvPr>
        </p:nvSpPr>
        <p:spPr bwMode="auto">
          <a:xfrm>
            <a:off x="212062" y="1293453"/>
            <a:ext cx="6188738" cy="431179"/>
          </a:xfrm>
          <a:noFill/>
          <a:ln>
            <a:miter lim="800000"/>
            <a:headEnd/>
            <a:tailEnd/>
          </a:ln>
        </p:spPr>
        <p:txBody>
          <a:bodyPr vert="horz" wrap="square" lIns="91440" tIns="45720" rIns="91440" bIns="45720" numCol="1" anchor="t" anchorCtr="0" compatLnSpc="1">
            <a:prstTxWarp prst="textNoShape">
              <a:avLst/>
            </a:prstTxWarp>
          </a:bodyPr>
          <a:lstStyle/>
          <a:p>
            <a:pPr algn="ctr"/>
            <a:r>
              <a:rPr lang="en-US" b="1" dirty="0" smtClean="0">
                <a:solidFill>
                  <a:schemeClr val="tx1">
                    <a:lumMod val="50000"/>
                  </a:schemeClr>
                </a:solidFill>
              </a:rPr>
              <a:t>Support Commander</a:t>
            </a:r>
          </a:p>
          <a:p>
            <a:r>
              <a:rPr lang="en-US" b="1" dirty="0" smtClean="0">
                <a:solidFill>
                  <a:schemeClr val="tx1">
                    <a:lumMod val="50000"/>
                  </a:schemeClr>
                </a:solidFill>
              </a:rPr>
              <a:t>Overview: 2. File Folder Level</a:t>
            </a:r>
          </a:p>
          <a:p>
            <a:endParaRPr lang="en-US" b="1" dirty="0" smtClean="0">
              <a:solidFill>
                <a:schemeClr val="tx1">
                  <a:lumMod val="50000"/>
                </a:schemeClr>
              </a:solidFill>
            </a:endParaRPr>
          </a:p>
          <a:p>
            <a:endParaRPr lang="en-US" b="1" dirty="0" smtClean="0">
              <a:solidFill>
                <a:schemeClr val="tx1">
                  <a:lumMod val="50000"/>
                </a:schemeClr>
              </a:solidFill>
            </a:endParaRPr>
          </a:p>
          <a:p>
            <a:endParaRPr lang="en-US" b="1" dirty="0" smtClean="0">
              <a:solidFill>
                <a:schemeClr val="tx1">
                  <a:lumMod val="50000"/>
                </a:schemeClr>
              </a:solidFill>
            </a:endParaRPr>
          </a:p>
          <a:p>
            <a:endParaRPr lang="en-US" b="1" dirty="0" smtClean="0">
              <a:solidFill>
                <a:schemeClr val="tx1">
                  <a:lumMod val="50000"/>
                </a:schemeClr>
              </a:solidFill>
            </a:endParaRPr>
          </a:p>
          <a:p>
            <a:endParaRPr lang="en-US" b="1" dirty="0" smtClean="0">
              <a:solidFill>
                <a:schemeClr val="tx1">
                  <a:lumMod val="50000"/>
                </a:schemeClr>
              </a:solidFill>
            </a:endParaRPr>
          </a:p>
          <a:p>
            <a:endParaRPr lang="en-US" b="1" dirty="0" smtClean="0">
              <a:solidFill>
                <a:schemeClr val="tx1">
                  <a:lumMod val="50000"/>
                </a:schemeClr>
              </a:solidFill>
            </a:endParaRPr>
          </a:p>
          <a:p>
            <a:endParaRPr lang="en-US" b="1" i="1" dirty="0" smtClean="0">
              <a:solidFill>
                <a:srgbClr val="FF0000"/>
              </a:solidFill>
            </a:endParaRPr>
          </a:p>
          <a:p>
            <a:endParaRPr lang="en-US" b="1" i="1" dirty="0" smtClean="0">
              <a:solidFill>
                <a:srgbClr val="FF0000"/>
              </a:solidFill>
            </a:endParaRPr>
          </a:p>
          <a:p>
            <a:endParaRPr lang="en-US" b="1" i="1" dirty="0" smtClean="0">
              <a:solidFill>
                <a:srgbClr val="FF0000"/>
              </a:solidFill>
            </a:endParaRPr>
          </a:p>
          <a:p>
            <a:endParaRPr lang="en-US" b="1" i="1" dirty="0" smtClean="0">
              <a:solidFill>
                <a:srgbClr val="FF0000"/>
              </a:solidFill>
            </a:endParaRPr>
          </a:p>
          <a:p>
            <a:endParaRPr lang="en-US" b="1" i="1" dirty="0" smtClean="0">
              <a:solidFill>
                <a:srgbClr val="FF0000"/>
              </a:solidFill>
            </a:endParaRPr>
          </a:p>
          <a:p>
            <a:endParaRPr lang="en-US" b="1" i="1" dirty="0" smtClean="0">
              <a:solidFill>
                <a:srgbClr val="FF0000"/>
              </a:solidFill>
            </a:endParaRPr>
          </a:p>
          <a:p>
            <a:endParaRPr lang="en-US" b="1" i="1" dirty="0" smtClean="0">
              <a:solidFill>
                <a:srgbClr val="FF0000"/>
              </a:solidFill>
            </a:endParaRPr>
          </a:p>
          <a:p>
            <a:r>
              <a:rPr lang="en-US" b="1" i="1" dirty="0" smtClean="0">
                <a:solidFill>
                  <a:srgbClr val="FF0000"/>
                </a:solidFill>
              </a:rPr>
              <a:t>The File Folder Names are called “PRODUCT-TYPES”</a:t>
            </a:r>
          </a:p>
          <a:p>
            <a:pPr marL="457200" indent="-457200"/>
            <a:r>
              <a:rPr lang="en-US" b="1" dirty="0" smtClean="0">
                <a:solidFill>
                  <a:schemeClr val="tx1">
                    <a:lumMod val="50000"/>
                  </a:schemeClr>
                </a:solidFill>
              </a:rPr>
              <a:t/>
            </a:r>
            <a:br>
              <a:rPr lang="en-US" b="1" dirty="0" smtClean="0">
                <a:solidFill>
                  <a:schemeClr val="tx1">
                    <a:lumMod val="50000"/>
                  </a:schemeClr>
                </a:solidFill>
              </a:rPr>
            </a:br>
            <a:r>
              <a:rPr lang="en-US" b="1" dirty="0" smtClean="0">
                <a:solidFill>
                  <a:schemeClr val="tx1">
                    <a:lumMod val="50000"/>
                  </a:schemeClr>
                </a:solidFill>
              </a:rPr>
              <a:t/>
            </a:r>
            <a:br>
              <a:rPr lang="en-US" b="1" dirty="0" smtClean="0">
                <a:solidFill>
                  <a:schemeClr val="tx1">
                    <a:lumMod val="50000"/>
                  </a:schemeClr>
                </a:solidFill>
              </a:rPr>
            </a:br>
            <a:endParaRPr lang="en-US" b="1" dirty="0" smtClean="0">
              <a:solidFill>
                <a:schemeClr val="tx1">
                  <a:lumMod val="50000"/>
                </a:schemeClr>
              </a:solidFill>
            </a:endParaRPr>
          </a:p>
          <a:p>
            <a:endParaRPr lang="en-US" dirty="0" smtClean="0"/>
          </a:p>
        </p:txBody>
      </p:sp>
      <p:pic>
        <p:nvPicPr>
          <p:cNvPr id="2051" name="Picture 3"/>
          <p:cNvPicPr>
            <a:picLocks noChangeAspect="1" noChangeArrowheads="1"/>
          </p:cNvPicPr>
          <p:nvPr/>
        </p:nvPicPr>
        <p:blipFill>
          <a:blip r:embed="rId2" cstate="print"/>
          <a:srcRect/>
          <a:stretch>
            <a:fillRect/>
          </a:stretch>
        </p:blipFill>
        <p:spPr bwMode="auto">
          <a:xfrm>
            <a:off x="1430195" y="2040160"/>
            <a:ext cx="3402237" cy="5610707"/>
          </a:xfrm>
          <a:prstGeom prst="rect">
            <a:avLst/>
          </a:prstGeom>
          <a:noFill/>
          <a:ln w="9525">
            <a:noFill/>
            <a:miter lim="800000"/>
            <a:headEnd/>
            <a:tailEnd/>
          </a:ln>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2051"/>
                                        </p:tgtEl>
                                        <p:attrNameLst>
                                          <p:attrName>style.visibility</p:attrName>
                                        </p:attrNameLst>
                                      </p:cBhvr>
                                      <p:to>
                                        <p:strVal val="visible"/>
                                      </p:to>
                                    </p:set>
                                    <p:anim calcmode="lin" valueType="num">
                                      <p:cBhvr additive="base">
                                        <p:cTn id="7" dur="2000" fill="hold"/>
                                        <p:tgtEl>
                                          <p:spTgt spid="2051"/>
                                        </p:tgtEl>
                                        <p:attrNameLst>
                                          <p:attrName>ppt_x</p:attrName>
                                        </p:attrNameLst>
                                      </p:cBhvr>
                                      <p:tavLst>
                                        <p:tav tm="0">
                                          <p:val>
                                            <p:strVal val="1+#ppt_w/2"/>
                                          </p:val>
                                        </p:tav>
                                        <p:tav tm="100000">
                                          <p:val>
                                            <p:strVal val="#ppt_x"/>
                                          </p:val>
                                        </p:tav>
                                      </p:tavLst>
                                    </p:anim>
                                    <p:anim calcmode="lin" valueType="num">
                                      <p:cBhvr additive="base">
                                        <p:cTn id="8" dur="2000" fill="hold"/>
                                        <p:tgtEl>
                                          <p:spTgt spid="205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bwMode="auto">
          <a:xfrm>
            <a:off x="179388" y="331791"/>
            <a:ext cx="6500812" cy="1003300"/>
          </a:xfrm>
          <a:noFill/>
          <a:ln>
            <a:miter lim="800000"/>
            <a:headEnd/>
            <a:tailEnd/>
          </a:ln>
        </p:spPr>
        <p:txBody>
          <a:bodyPr vert="horz" wrap="square" lIns="91440" tIns="45720" rIns="91440" bIns="45720" numCol="1" anchor="t" anchorCtr="0" compatLnSpc="1">
            <a:prstTxWarp prst="textNoShape">
              <a:avLst/>
            </a:prstTxWarp>
          </a:bodyPr>
          <a:lstStyle/>
          <a:p>
            <a:r>
              <a:rPr lang="de-DE" b="1" dirty="0" smtClean="0"/>
              <a:t>Support Commander – </a:t>
            </a:r>
            <a:r>
              <a:rPr lang="de-DE" b="1" dirty="0" err="1" smtClean="0"/>
              <a:t>Overview</a:t>
            </a:r>
            <a:r>
              <a:rPr lang="de-DE" b="1" dirty="0" smtClean="0"/>
              <a:t> </a:t>
            </a:r>
            <a:endParaRPr lang="de-DE" b="1" dirty="0"/>
          </a:p>
        </p:txBody>
      </p:sp>
      <p:sp>
        <p:nvSpPr>
          <p:cNvPr id="21507" name="Text Placeholder 2"/>
          <p:cNvSpPr>
            <a:spLocks noGrp="1"/>
          </p:cNvSpPr>
          <p:nvPr>
            <p:ph type="body" sz="quarter" idx="13"/>
          </p:nvPr>
        </p:nvSpPr>
        <p:spPr bwMode="auto">
          <a:xfrm>
            <a:off x="212062" y="1293453"/>
            <a:ext cx="6188738" cy="431179"/>
          </a:xfrm>
          <a:noFill/>
          <a:ln>
            <a:miter lim="800000"/>
            <a:headEnd/>
            <a:tailEnd/>
          </a:ln>
        </p:spPr>
        <p:txBody>
          <a:bodyPr vert="horz" wrap="square" lIns="91440" tIns="45720" rIns="91440" bIns="45720" numCol="1" anchor="t" anchorCtr="0" compatLnSpc="1">
            <a:prstTxWarp prst="textNoShape">
              <a:avLst/>
            </a:prstTxWarp>
          </a:bodyPr>
          <a:lstStyle/>
          <a:p>
            <a:pPr algn="ctr"/>
            <a:r>
              <a:rPr lang="en-US" b="1" dirty="0" smtClean="0">
                <a:solidFill>
                  <a:schemeClr val="tx1">
                    <a:lumMod val="50000"/>
                  </a:schemeClr>
                </a:solidFill>
              </a:rPr>
              <a:t>Support Commander</a:t>
            </a:r>
          </a:p>
          <a:p>
            <a:endParaRPr lang="en-US" b="1" dirty="0" smtClean="0">
              <a:solidFill>
                <a:schemeClr val="tx1">
                  <a:lumMod val="50000"/>
                </a:schemeClr>
              </a:solidFill>
            </a:endParaRPr>
          </a:p>
          <a:p>
            <a:r>
              <a:rPr lang="en-US" b="1" dirty="0" smtClean="0">
                <a:solidFill>
                  <a:schemeClr val="tx1">
                    <a:lumMod val="50000"/>
                  </a:schemeClr>
                </a:solidFill>
              </a:rPr>
              <a:t>Overview: 3. and 4. File Sub-Folder Level</a:t>
            </a:r>
          </a:p>
          <a:p>
            <a:endParaRPr lang="en-US" b="1" dirty="0" smtClean="0">
              <a:solidFill>
                <a:schemeClr val="tx1">
                  <a:lumMod val="50000"/>
                </a:schemeClr>
              </a:solidFill>
            </a:endParaRPr>
          </a:p>
          <a:p>
            <a:r>
              <a:rPr lang="en-US" b="1" dirty="0" smtClean="0">
                <a:solidFill>
                  <a:schemeClr val="tx1">
                    <a:lumMod val="50000"/>
                  </a:schemeClr>
                </a:solidFill>
              </a:rPr>
              <a:t>These Levels are the Sub-Folders  for each Product-Type Archive :</a:t>
            </a:r>
          </a:p>
          <a:p>
            <a:endParaRPr lang="en-US" b="1" dirty="0" smtClean="0">
              <a:solidFill>
                <a:schemeClr val="tx1">
                  <a:lumMod val="50000"/>
                </a:schemeClr>
              </a:solidFill>
            </a:endParaRPr>
          </a:p>
          <a:p>
            <a:endParaRPr lang="en-US" b="1" dirty="0" smtClean="0">
              <a:solidFill>
                <a:schemeClr val="tx1">
                  <a:lumMod val="50000"/>
                </a:schemeClr>
              </a:solidFill>
            </a:endParaRPr>
          </a:p>
          <a:p>
            <a:endParaRPr lang="en-US" b="1" dirty="0" smtClean="0">
              <a:solidFill>
                <a:schemeClr val="tx1">
                  <a:lumMod val="50000"/>
                </a:schemeClr>
              </a:solidFill>
            </a:endParaRPr>
          </a:p>
          <a:p>
            <a:endParaRPr lang="en-US" b="1" dirty="0" smtClean="0">
              <a:solidFill>
                <a:schemeClr val="tx1">
                  <a:lumMod val="50000"/>
                </a:schemeClr>
              </a:solidFill>
            </a:endParaRPr>
          </a:p>
          <a:p>
            <a:endParaRPr lang="en-US" b="1" i="1" dirty="0" smtClean="0">
              <a:solidFill>
                <a:srgbClr val="FF0000"/>
              </a:solidFill>
            </a:endParaRPr>
          </a:p>
          <a:p>
            <a:endParaRPr lang="en-US" b="1" i="1" dirty="0" smtClean="0">
              <a:solidFill>
                <a:srgbClr val="FF0000"/>
              </a:solidFill>
            </a:endParaRPr>
          </a:p>
          <a:p>
            <a:endParaRPr lang="en-US" b="1" i="1" dirty="0" smtClean="0">
              <a:solidFill>
                <a:srgbClr val="FF0000"/>
              </a:solidFill>
            </a:endParaRPr>
          </a:p>
          <a:p>
            <a:r>
              <a:rPr lang="en-US" b="1" i="1" dirty="0" smtClean="0">
                <a:solidFill>
                  <a:srgbClr val="FF0000"/>
                </a:solidFill>
              </a:rPr>
              <a:t>The File Folder Names are called “SUB-FOLDER 3 and 4”</a:t>
            </a:r>
          </a:p>
          <a:p>
            <a:pPr marL="457200" indent="-457200"/>
            <a:r>
              <a:rPr lang="en-US" b="1" dirty="0" smtClean="0">
                <a:solidFill>
                  <a:schemeClr val="tx1">
                    <a:lumMod val="50000"/>
                  </a:schemeClr>
                </a:solidFill>
              </a:rPr>
              <a:t/>
            </a:r>
            <a:br>
              <a:rPr lang="en-US" b="1" dirty="0" smtClean="0">
                <a:solidFill>
                  <a:schemeClr val="tx1">
                    <a:lumMod val="50000"/>
                  </a:schemeClr>
                </a:solidFill>
              </a:rPr>
            </a:br>
            <a:r>
              <a:rPr lang="en-US" b="1" dirty="0" smtClean="0">
                <a:solidFill>
                  <a:schemeClr val="tx1">
                    <a:lumMod val="50000"/>
                  </a:schemeClr>
                </a:solidFill>
              </a:rPr>
              <a:t/>
            </a:r>
            <a:br>
              <a:rPr lang="en-US" b="1" dirty="0" smtClean="0">
                <a:solidFill>
                  <a:schemeClr val="tx1">
                    <a:lumMod val="50000"/>
                  </a:schemeClr>
                </a:solidFill>
              </a:rPr>
            </a:br>
            <a:endParaRPr lang="en-US" b="1" dirty="0" smtClean="0">
              <a:solidFill>
                <a:schemeClr val="tx1">
                  <a:lumMod val="50000"/>
                </a:schemeClr>
              </a:solidFill>
            </a:endParaRPr>
          </a:p>
          <a:p>
            <a:endParaRPr lang="en-US" dirty="0" smtClean="0"/>
          </a:p>
        </p:txBody>
      </p:sp>
      <p:pic>
        <p:nvPicPr>
          <p:cNvPr id="3075" name="Picture 3"/>
          <p:cNvPicPr>
            <a:picLocks noChangeAspect="1" noChangeArrowheads="1"/>
          </p:cNvPicPr>
          <p:nvPr/>
        </p:nvPicPr>
        <p:blipFill>
          <a:blip r:embed="rId2" cstate="print"/>
          <a:srcRect/>
          <a:stretch>
            <a:fillRect/>
          </a:stretch>
        </p:blipFill>
        <p:spPr bwMode="auto">
          <a:xfrm>
            <a:off x="685800" y="3962400"/>
            <a:ext cx="4753604" cy="1515139"/>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bwMode="auto">
          <a:xfrm>
            <a:off x="179388" y="331791"/>
            <a:ext cx="6500812" cy="1003300"/>
          </a:xfrm>
          <a:noFill/>
          <a:ln>
            <a:miter lim="800000"/>
            <a:headEnd/>
            <a:tailEnd/>
          </a:ln>
        </p:spPr>
        <p:txBody>
          <a:bodyPr vert="horz" wrap="square" lIns="91440" tIns="45720" rIns="91440" bIns="45720" numCol="1" anchor="t" anchorCtr="0" compatLnSpc="1">
            <a:prstTxWarp prst="textNoShape">
              <a:avLst/>
            </a:prstTxWarp>
          </a:bodyPr>
          <a:lstStyle/>
          <a:p>
            <a:r>
              <a:rPr lang="de-DE" b="1" dirty="0" smtClean="0"/>
              <a:t>Support Commander – </a:t>
            </a:r>
            <a:r>
              <a:rPr lang="de-DE" b="1" dirty="0" err="1" smtClean="0"/>
              <a:t>Overview</a:t>
            </a:r>
            <a:r>
              <a:rPr lang="de-DE" b="1" dirty="0" smtClean="0"/>
              <a:t> </a:t>
            </a:r>
            <a:endParaRPr lang="de-DE" b="1" dirty="0"/>
          </a:p>
        </p:txBody>
      </p:sp>
      <p:sp>
        <p:nvSpPr>
          <p:cNvPr id="21507" name="Text Placeholder 2"/>
          <p:cNvSpPr>
            <a:spLocks noGrp="1"/>
          </p:cNvSpPr>
          <p:nvPr>
            <p:ph type="body" sz="quarter" idx="13"/>
          </p:nvPr>
        </p:nvSpPr>
        <p:spPr bwMode="auto">
          <a:xfrm>
            <a:off x="212062" y="1293453"/>
            <a:ext cx="6188738" cy="431179"/>
          </a:xfrm>
          <a:noFill/>
          <a:ln>
            <a:miter lim="800000"/>
            <a:headEnd/>
            <a:tailEnd/>
          </a:ln>
        </p:spPr>
        <p:txBody>
          <a:bodyPr vert="horz" wrap="square" lIns="91440" tIns="45720" rIns="91440" bIns="45720" numCol="1" anchor="t" anchorCtr="0" compatLnSpc="1">
            <a:prstTxWarp prst="textNoShape">
              <a:avLst/>
            </a:prstTxWarp>
          </a:bodyPr>
          <a:lstStyle/>
          <a:p>
            <a:pPr algn="ctr"/>
            <a:r>
              <a:rPr lang="en-US" b="1" dirty="0" smtClean="0">
                <a:solidFill>
                  <a:schemeClr val="tx1">
                    <a:lumMod val="50000"/>
                  </a:schemeClr>
                </a:solidFill>
              </a:rPr>
              <a:t>Support Commander</a:t>
            </a:r>
          </a:p>
          <a:p>
            <a:r>
              <a:rPr lang="en-US" b="1" dirty="0" smtClean="0">
                <a:solidFill>
                  <a:schemeClr val="tx1">
                    <a:lumMod val="50000"/>
                  </a:schemeClr>
                </a:solidFill>
              </a:rPr>
              <a:t>	</a:t>
            </a:r>
          </a:p>
          <a:p>
            <a:r>
              <a:rPr lang="en-US" b="1" dirty="0" smtClean="0">
                <a:solidFill>
                  <a:schemeClr val="tx1">
                    <a:lumMod val="50000"/>
                  </a:schemeClr>
                </a:solidFill>
              </a:rPr>
              <a:t>	Search Function</a:t>
            </a:r>
          </a:p>
          <a:p>
            <a:endParaRPr lang="en-US" b="1" dirty="0" smtClean="0">
              <a:solidFill>
                <a:schemeClr val="tx1">
                  <a:lumMod val="50000"/>
                </a:schemeClr>
              </a:solidFill>
            </a:endParaRPr>
          </a:p>
          <a:p>
            <a:endParaRPr lang="en-US" b="1" dirty="0" smtClean="0">
              <a:solidFill>
                <a:schemeClr val="tx1">
                  <a:lumMod val="50000"/>
                </a:schemeClr>
              </a:solidFill>
            </a:endParaRPr>
          </a:p>
          <a:p>
            <a:pPr marL="457200" indent="-457200">
              <a:buFont typeface="+mj-lt"/>
              <a:buAutoNum type="arabicPeriod"/>
            </a:pPr>
            <a:r>
              <a:rPr lang="en-US" sz="1600" b="1" dirty="0" smtClean="0">
                <a:solidFill>
                  <a:schemeClr val="accent1">
                    <a:lumMod val="60000"/>
                    <a:lumOff val="40000"/>
                  </a:schemeClr>
                </a:solidFill>
              </a:rPr>
              <a:t>Any Word – All Words: </a:t>
            </a:r>
            <a:r>
              <a:rPr lang="en-US" sz="1600" b="1" dirty="0" smtClean="0">
                <a:solidFill>
                  <a:schemeClr val="tx1">
                    <a:lumMod val="50000"/>
                  </a:schemeClr>
                </a:solidFill>
              </a:rPr>
              <a:t/>
            </a:r>
            <a:br>
              <a:rPr lang="en-US" sz="1600" b="1" dirty="0" smtClean="0">
                <a:solidFill>
                  <a:schemeClr val="tx1">
                    <a:lumMod val="50000"/>
                  </a:schemeClr>
                </a:solidFill>
              </a:rPr>
            </a:br>
            <a:r>
              <a:rPr lang="en-US" sz="1600" b="1" dirty="0" smtClean="0">
                <a:solidFill>
                  <a:schemeClr val="tx1">
                    <a:lumMod val="50000"/>
                  </a:schemeClr>
                </a:solidFill>
              </a:rPr>
              <a:t>single Words or combination of several words</a:t>
            </a:r>
          </a:p>
          <a:p>
            <a:pPr marL="457200" indent="-457200">
              <a:buFont typeface="+mj-lt"/>
              <a:buAutoNum type="arabicPeriod"/>
            </a:pPr>
            <a:r>
              <a:rPr lang="en-US" sz="1600" b="1" dirty="0" smtClean="0">
                <a:solidFill>
                  <a:schemeClr val="accent1">
                    <a:lumMod val="60000"/>
                    <a:lumOff val="40000"/>
                  </a:schemeClr>
                </a:solidFill>
              </a:rPr>
              <a:t>Author: </a:t>
            </a:r>
            <a:r>
              <a:rPr lang="en-US" sz="1600" b="1" dirty="0" smtClean="0">
                <a:solidFill>
                  <a:schemeClr val="tx1">
                    <a:lumMod val="50000"/>
                  </a:schemeClr>
                </a:solidFill>
              </a:rPr>
              <a:t/>
            </a:r>
            <a:br>
              <a:rPr lang="en-US" sz="1600" b="1" dirty="0" smtClean="0">
                <a:solidFill>
                  <a:schemeClr val="tx1">
                    <a:lumMod val="50000"/>
                  </a:schemeClr>
                </a:solidFill>
              </a:rPr>
            </a:br>
            <a:r>
              <a:rPr lang="en-US" sz="1600" b="1" dirty="0" smtClean="0">
                <a:solidFill>
                  <a:schemeClr val="tx1">
                    <a:lumMod val="50000"/>
                  </a:schemeClr>
                </a:solidFill>
              </a:rPr>
              <a:t>search for the Author of the individual documents</a:t>
            </a:r>
          </a:p>
          <a:p>
            <a:pPr marL="457200" indent="-457200">
              <a:buFont typeface="+mj-lt"/>
              <a:buAutoNum type="arabicPeriod"/>
            </a:pPr>
            <a:r>
              <a:rPr lang="en-US" sz="1600" b="1" dirty="0" smtClean="0">
                <a:solidFill>
                  <a:schemeClr val="accent1">
                    <a:lumMod val="60000"/>
                    <a:lumOff val="40000"/>
                  </a:schemeClr>
                </a:solidFill>
              </a:rPr>
              <a:t>Upload Date , Valid from Date, Valid until Date</a:t>
            </a:r>
          </a:p>
          <a:p>
            <a:pPr marL="457200" indent="-457200">
              <a:buFont typeface="+mj-lt"/>
              <a:buAutoNum type="arabicPeriod"/>
            </a:pPr>
            <a:r>
              <a:rPr lang="en-US" sz="1600" b="1" dirty="0" smtClean="0">
                <a:solidFill>
                  <a:schemeClr val="accent1">
                    <a:lumMod val="60000"/>
                    <a:lumOff val="40000"/>
                  </a:schemeClr>
                </a:solidFill>
              </a:rPr>
              <a:t>Supplier:</a:t>
            </a:r>
            <a:r>
              <a:rPr lang="en-US" sz="1600" b="1" dirty="0" smtClean="0">
                <a:solidFill>
                  <a:schemeClr val="tx1">
                    <a:lumMod val="50000"/>
                  </a:schemeClr>
                </a:solidFill>
              </a:rPr>
              <a:t/>
            </a:r>
            <a:br>
              <a:rPr lang="en-US" sz="1600" b="1" dirty="0" smtClean="0">
                <a:solidFill>
                  <a:schemeClr val="tx1">
                    <a:lumMod val="50000"/>
                  </a:schemeClr>
                </a:solidFill>
              </a:rPr>
            </a:br>
            <a:r>
              <a:rPr lang="en-US" sz="1600" b="1" dirty="0" smtClean="0">
                <a:solidFill>
                  <a:schemeClr val="tx1">
                    <a:lumMod val="50000"/>
                  </a:schemeClr>
                </a:solidFill>
              </a:rPr>
              <a:t>Selection of documents of individual </a:t>
            </a:r>
            <a:br>
              <a:rPr lang="en-US" sz="1600" b="1" dirty="0" smtClean="0">
                <a:solidFill>
                  <a:schemeClr val="tx1">
                    <a:lumMod val="50000"/>
                  </a:schemeClr>
                </a:solidFill>
              </a:rPr>
            </a:br>
            <a:r>
              <a:rPr lang="en-US" sz="1600" b="1" dirty="0" smtClean="0">
                <a:solidFill>
                  <a:schemeClr val="tx1">
                    <a:lumMod val="50000"/>
                  </a:schemeClr>
                </a:solidFill>
              </a:rPr>
              <a:t>Suppliers</a:t>
            </a:r>
          </a:p>
          <a:p>
            <a:pPr marL="457200" indent="-457200">
              <a:buFont typeface="+mj-lt"/>
              <a:buAutoNum type="arabicPeriod"/>
            </a:pPr>
            <a:r>
              <a:rPr lang="en-US" sz="1600" b="1" dirty="0" err="1" smtClean="0">
                <a:solidFill>
                  <a:schemeClr val="accent1">
                    <a:lumMod val="60000"/>
                    <a:lumOff val="40000"/>
                  </a:schemeClr>
                </a:solidFill>
              </a:rPr>
              <a:t>Doctype</a:t>
            </a:r>
            <a:r>
              <a:rPr lang="en-US" sz="1600" b="1" dirty="0" smtClean="0">
                <a:solidFill>
                  <a:schemeClr val="accent1">
                    <a:lumMod val="60000"/>
                    <a:lumOff val="40000"/>
                  </a:schemeClr>
                </a:solidFill>
              </a:rPr>
              <a:t>: </a:t>
            </a:r>
            <a:r>
              <a:rPr lang="en-US" sz="1600" b="1" dirty="0" smtClean="0">
                <a:solidFill>
                  <a:schemeClr val="tx1">
                    <a:lumMod val="50000"/>
                  </a:schemeClr>
                </a:solidFill>
              </a:rPr>
              <a:t/>
            </a:r>
            <a:br>
              <a:rPr lang="en-US" sz="1600" b="1" dirty="0" smtClean="0">
                <a:solidFill>
                  <a:schemeClr val="tx1">
                    <a:lumMod val="50000"/>
                  </a:schemeClr>
                </a:solidFill>
              </a:rPr>
            </a:br>
            <a:r>
              <a:rPr lang="en-US" sz="1600" b="1" dirty="0" smtClean="0">
                <a:solidFill>
                  <a:schemeClr val="tx1">
                    <a:lumMod val="50000"/>
                  </a:schemeClr>
                </a:solidFill>
              </a:rPr>
              <a:t>Selection of individual </a:t>
            </a:r>
            <a:br>
              <a:rPr lang="en-US" sz="1600" b="1" dirty="0" smtClean="0">
                <a:solidFill>
                  <a:schemeClr val="tx1">
                    <a:lumMod val="50000"/>
                  </a:schemeClr>
                </a:solidFill>
              </a:rPr>
            </a:br>
            <a:r>
              <a:rPr lang="en-US" sz="1600" b="1" dirty="0" smtClean="0">
                <a:solidFill>
                  <a:schemeClr val="tx1">
                    <a:lumMod val="50000"/>
                  </a:schemeClr>
                </a:solidFill>
              </a:rPr>
              <a:t>Document Types </a:t>
            </a:r>
          </a:p>
          <a:p>
            <a:pPr marL="457200" indent="-457200">
              <a:buFont typeface="+mj-lt"/>
              <a:buAutoNum type="arabicPeriod"/>
            </a:pPr>
            <a:r>
              <a:rPr lang="en-US" sz="1200" b="1" dirty="0" smtClean="0">
                <a:solidFill>
                  <a:schemeClr val="accent1">
                    <a:lumMod val="60000"/>
                    <a:lumOff val="40000"/>
                  </a:schemeClr>
                </a:solidFill>
              </a:rPr>
              <a:t>Search within: </a:t>
            </a:r>
            <a:r>
              <a:rPr lang="en-US" sz="1200" b="1" dirty="0" smtClean="0">
                <a:solidFill>
                  <a:schemeClr val="tx1">
                    <a:lumMod val="50000"/>
                  </a:schemeClr>
                </a:solidFill>
              </a:rPr>
              <a:t/>
            </a:r>
            <a:br>
              <a:rPr lang="en-US" sz="1200" b="1" dirty="0" smtClean="0">
                <a:solidFill>
                  <a:schemeClr val="tx1">
                    <a:lumMod val="50000"/>
                  </a:schemeClr>
                </a:solidFill>
              </a:rPr>
            </a:br>
            <a:r>
              <a:rPr lang="en-US" sz="1200" b="1" dirty="0" smtClean="0">
                <a:solidFill>
                  <a:schemeClr val="tx1">
                    <a:lumMod val="50000"/>
                  </a:schemeClr>
                </a:solidFill>
              </a:rPr>
              <a:t>Search within the different Levels of </a:t>
            </a:r>
            <a:br>
              <a:rPr lang="en-US" sz="1200" b="1" dirty="0" smtClean="0">
                <a:solidFill>
                  <a:schemeClr val="tx1">
                    <a:lumMod val="50000"/>
                  </a:schemeClr>
                </a:solidFill>
              </a:rPr>
            </a:br>
            <a:r>
              <a:rPr lang="en-US" sz="1200" b="1" dirty="0" smtClean="0">
                <a:solidFill>
                  <a:schemeClr val="tx1">
                    <a:lumMod val="50000"/>
                  </a:schemeClr>
                </a:solidFill>
              </a:rPr>
              <a:t>the Support Commander Archive:</a:t>
            </a:r>
            <a:br>
              <a:rPr lang="en-US" sz="1200" b="1" dirty="0" smtClean="0">
                <a:solidFill>
                  <a:schemeClr val="tx1">
                    <a:lumMod val="50000"/>
                  </a:schemeClr>
                </a:solidFill>
              </a:rPr>
            </a:br>
            <a:r>
              <a:rPr lang="en-US" sz="1200" b="1" dirty="0" smtClean="0">
                <a:solidFill>
                  <a:schemeClr val="tx1">
                    <a:lumMod val="50000"/>
                  </a:schemeClr>
                </a:solidFill>
              </a:rPr>
              <a:t>depending on the File Folder Structure</a:t>
            </a:r>
            <a:br>
              <a:rPr lang="en-US" sz="1200" b="1" dirty="0" smtClean="0">
                <a:solidFill>
                  <a:schemeClr val="tx1">
                    <a:lumMod val="50000"/>
                  </a:schemeClr>
                </a:solidFill>
              </a:rPr>
            </a:br>
            <a:r>
              <a:rPr lang="en-US" sz="1200" b="1" dirty="0" smtClean="0">
                <a:solidFill>
                  <a:schemeClr val="tx1">
                    <a:lumMod val="50000"/>
                  </a:schemeClr>
                </a:solidFill>
              </a:rPr>
              <a:t> of the different Segments , the search</a:t>
            </a:r>
            <a:br>
              <a:rPr lang="en-US" sz="1200" b="1" dirty="0" smtClean="0">
                <a:solidFill>
                  <a:schemeClr val="tx1">
                    <a:lumMod val="50000"/>
                  </a:schemeClr>
                </a:solidFill>
              </a:rPr>
            </a:br>
            <a:r>
              <a:rPr lang="en-US" sz="1200" b="1" dirty="0" smtClean="0">
                <a:solidFill>
                  <a:schemeClr val="tx1">
                    <a:lumMod val="50000"/>
                  </a:schemeClr>
                </a:solidFill>
              </a:rPr>
              <a:t> can be limited to all File Folder levels,</a:t>
            </a:r>
            <a:br>
              <a:rPr lang="en-US" sz="1200" b="1" dirty="0" smtClean="0">
                <a:solidFill>
                  <a:schemeClr val="tx1">
                    <a:lumMod val="50000"/>
                  </a:schemeClr>
                </a:solidFill>
              </a:rPr>
            </a:br>
            <a:r>
              <a:rPr lang="en-US" sz="1200" b="1" dirty="0" smtClean="0">
                <a:solidFill>
                  <a:schemeClr val="tx1">
                    <a:lumMod val="50000"/>
                  </a:schemeClr>
                </a:solidFill>
              </a:rPr>
              <a:t> for example </a:t>
            </a:r>
          </a:p>
          <a:p>
            <a:endParaRPr lang="en-US" b="1" dirty="0" smtClean="0">
              <a:solidFill>
                <a:schemeClr val="tx1">
                  <a:lumMod val="50000"/>
                </a:schemeClr>
              </a:solidFill>
            </a:endParaRPr>
          </a:p>
          <a:p>
            <a:pPr marL="457200" indent="-457200"/>
            <a:endParaRPr lang="en-US" b="1" dirty="0" smtClean="0">
              <a:solidFill>
                <a:schemeClr val="tx1">
                  <a:lumMod val="50000"/>
                </a:schemeClr>
              </a:solidFill>
            </a:endParaRPr>
          </a:p>
          <a:p>
            <a:endParaRPr lang="en-US" dirty="0" smtClean="0"/>
          </a:p>
        </p:txBody>
      </p:sp>
      <p:pic>
        <p:nvPicPr>
          <p:cNvPr id="1026" name="Picture 2"/>
          <p:cNvPicPr>
            <a:picLocks noChangeAspect="1" noChangeArrowheads="1"/>
          </p:cNvPicPr>
          <p:nvPr/>
        </p:nvPicPr>
        <p:blipFill>
          <a:blip r:embed="rId2" cstate="print"/>
          <a:srcRect/>
          <a:stretch>
            <a:fillRect/>
          </a:stretch>
        </p:blipFill>
        <p:spPr bwMode="auto">
          <a:xfrm>
            <a:off x="3266475" y="1766287"/>
            <a:ext cx="3412121" cy="1760344"/>
          </a:xfrm>
          <a:prstGeom prst="rect">
            <a:avLst/>
          </a:prstGeom>
          <a:noFill/>
          <a:ln w="9525">
            <a:noFill/>
            <a:miter lim="800000"/>
            <a:headEnd/>
            <a:tailEnd/>
          </a:ln>
        </p:spPr>
      </p:pic>
      <p:pic>
        <p:nvPicPr>
          <p:cNvPr id="1027" name="Picture 3"/>
          <p:cNvPicPr>
            <a:picLocks noChangeAspect="1" noChangeArrowheads="1"/>
          </p:cNvPicPr>
          <p:nvPr/>
        </p:nvPicPr>
        <p:blipFill>
          <a:blip r:embed="rId3" cstate="print"/>
          <a:srcRect/>
          <a:stretch>
            <a:fillRect/>
          </a:stretch>
        </p:blipFill>
        <p:spPr bwMode="auto">
          <a:xfrm>
            <a:off x="3321937" y="5671598"/>
            <a:ext cx="3397169" cy="2690871"/>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bwMode="auto">
          <a:xfrm>
            <a:off x="179388" y="331791"/>
            <a:ext cx="6500812" cy="1003300"/>
          </a:xfrm>
          <a:noFill/>
          <a:ln>
            <a:miter lim="800000"/>
            <a:headEnd/>
            <a:tailEnd/>
          </a:ln>
        </p:spPr>
        <p:txBody>
          <a:bodyPr vert="horz" wrap="square" lIns="91440" tIns="45720" rIns="91440" bIns="45720" numCol="1" anchor="t" anchorCtr="0" compatLnSpc="1">
            <a:prstTxWarp prst="textNoShape">
              <a:avLst/>
            </a:prstTxWarp>
          </a:bodyPr>
          <a:lstStyle/>
          <a:p>
            <a:r>
              <a:rPr lang="de-DE" b="1" dirty="0" smtClean="0"/>
              <a:t>Support Commander – </a:t>
            </a:r>
            <a:r>
              <a:rPr lang="de-DE" b="1" dirty="0" err="1" smtClean="0"/>
              <a:t>Overview</a:t>
            </a:r>
            <a:r>
              <a:rPr lang="de-DE" b="1" dirty="0" smtClean="0"/>
              <a:t> </a:t>
            </a:r>
            <a:endParaRPr lang="de-DE" b="1" dirty="0"/>
          </a:p>
        </p:txBody>
      </p:sp>
      <p:sp>
        <p:nvSpPr>
          <p:cNvPr id="21507" name="Text Placeholder 2"/>
          <p:cNvSpPr>
            <a:spLocks noGrp="1"/>
          </p:cNvSpPr>
          <p:nvPr>
            <p:ph type="body" sz="quarter" idx="13"/>
          </p:nvPr>
        </p:nvSpPr>
        <p:spPr bwMode="auto">
          <a:xfrm>
            <a:off x="212062" y="1293453"/>
            <a:ext cx="6188738" cy="431179"/>
          </a:xfrm>
          <a:noFill/>
          <a:ln>
            <a:miter lim="800000"/>
            <a:headEnd/>
            <a:tailEnd/>
          </a:ln>
        </p:spPr>
        <p:txBody>
          <a:bodyPr vert="horz" wrap="square" lIns="91440" tIns="45720" rIns="91440" bIns="45720" numCol="1" anchor="t" anchorCtr="0" compatLnSpc="1">
            <a:prstTxWarp prst="textNoShape">
              <a:avLst/>
            </a:prstTxWarp>
          </a:bodyPr>
          <a:lstStyle/>
          <a:p>
            <a:pPr algn="ctr"/>
            <a:r>
              <a:rPr lang="en-US" b="1" dirty="0" smtClean="0">
                <a:solidFill>
                  <a:schemeClr val="tx1">
                    <a:lumMod val="50000"/>
                  </a:schemeClr>
                </a:solidFill>
              </a:rPr>
              <a:t>Support Commander</a:t>
            </a:r>
          </a:p>
          <a:p>
            <a:r>
              <a:rPr lang="en-US" b="1" dirty="0" smtClean="0">
                <a:solidFill>
                  <a:schemeClr val="tx1">
                    <a:lumMod val="50000"/>
                  </a:schemeClr>
                </a:solidFill>
              </a:rPr>
              <a:t>			News </a:t>
            </a:r>
          </a:p>
          <a:p>
            <a:endParaRPr lang="en-US" b="1" dirty="0" smtClean="0">
              <a:solidFill>
                <a:schemeClr val="tx1">
                  <a:lumMod val="50000"/>
                </a:schemeClr>
              </a:solidFill>
            </a:endParaRPr>
          </a:p>
          <a:p>
            <a:endParaRPr lang="en-US" b="1" dirty="0" smtClean="0">
              <a:solidFill>
                <a:schemeClr val="tx1">
                  <a:lumMod val="50000"/>
                </a:schemeClr>
              </a:solidFill>
            </a:endParaRPr>
          </a:p>
          <a:p>
            <a:endParaRPr lang="en-US" b="1" dirty="0" smtClean="0">
              <a:solidFill>
                <a:schemeClr val="tx1">
                  <a:lumMod val="50000"/>
                </a:schemeClr>
              </a:solidFill>
            </a:endParaRPr>
          </a:p>
          <a:p>
            <a:endParaRPr lang="en-US" b="1" dirty="0" smtClean="0">
              <a:solidFill>
                <a:schemeClr val="tx1">
                  <a:lumMod val="50000"/>
                </a:schemeClr>
              </a:solidFill>
            </a:endParaRPr>
          </a:p>
          <a:p>
            <a:endParaRPr lang="en-US" b="1" dirty="0" smtClean="0">
              <a:solidFill>
                <a:schemeClr val="tx1">
                  <a:lumMod val="50000"/>
                </a:schemeClr>
              </a:solidFill>
            </a:endParaRPr>
          </a:p>
          <a:p>
            <a:endParaRPr lang="en-US" b="1" dirty="0" smtClean="0">
              <a:solidFill>
                <a:schemeClr val="tx1">
                  <a:lumMod val="50000"/>
                </a:schemeClr>
              </a:solidFill>
            </a:endParaRPr>
          </a:p>
          <a:p>
            <a:r>
              <a:rPr lang="en-US" b="1" dirty="0" smtClean="0">
                <a:solidFill>
                  <a:schemeClr val="tx1">
                    <a:lumMod val="50000"/>
                  </a:schemeClr>
                </a:solidFill>
              </a:rPr>
              <a:t>By default you will see the latest </a:t>
            </a:r>
            <a:r>
              <a:rPr lang="en-US" b="1" smtClean="0">
                <a:solidFill>
                  <a:schemeClr val="tx1">
                    <a:lumMod val="50000"/>
                  </a:schemeClr>
                </a:solidFill>
              </a:rPr>
              <a:t>Uploads of the </a:t>
            </a:r>
            <a:r>
              <a:rPr lang="en-US" b="1" dirty="0" smtClean="0">
                <a:solidFill>
                  <a:schemeClr val="tx1">
                    <a:lumMod val="50000"/>
                  </a:schemeClr>
                </a:solidFill>
              </a:rPr>
              <a:t>recent 7 days</a:t>
            </a:r>
          </a:p>
          <a:p>
            <a:r>
              <a:rPr lang="en-US" b="1" dirty="0" smtClean="0">
                <a:solidFill>
                  <a:schemeClr val="tx1">
                    <a:lumMod val="50000"/>
                  </a:schemeClr>
                </a:solidFill>
              </a:rPr>
              <a:t>Press the News-Button and you will get a overview of the latest Uploads filtered by different criteria:</a:t>
            </a:r>
          </a:p>
          <a:p>
            <a:pPr>
              <a:buFontTx/>
              <a:buChar char="-"/>
            </a:pPr>
            <a:r>
              <a:rPr lang="en-US" b="1" dirty="0" smtClean="0">
                <a:solidFill>
                  <a:schemeClr val="tx1">
                    <a:lumMod val="50000"/>
                  </a:schemeClr>
                </a:solidFill>
              </a:rPr>
              <a:t> by period </a:t>
            </a:r>
          </a:p>
          <a:p>
            <a:pPr>
              <a:buFontTx/>
              <a:buChar char="-"/>
            </a:pPr>
            <a:r>
              <a:rPr lang="en-US" b="1" dirty="0" smtClean="0">
                <a:solidFill>
                  <a:schemeClr val="tx1">
                    <a:lumMod val="50000"/>
                  </a:schemeClr>
                </a:solidFill>
              </a:rPr>
              <a:t> by latest upload</a:t>
            </a:r>
          </a:p>
          <a:p>
            <a:endParaRPr lang="en-US" b="1" dirty="0" smtClean="0">
              <a:solidFill>
                <a:schemeClr val="tx1">
                  <a:lumMod val="50000"/>
                </a:schemeClr>
              </a:solidFill>
            </a:endParaRPr>
          </a:p>
          <a:p>
            <a:endParaRPr lang="en-US" b="1" dirty="0" smtClean="0">
              <a:solidFill>
                <a:schemeClr val="tx1">
                  <a:lumMod val="50000"/>
                </a:schemeClr>
              </a:solidFill>
            </a:endParaRPr>
          </a:p>
          <a:p>
            <a:endParaRPr lang="en-US" b="1" dirty="0" smtClean="0">
              <a:solidFill>
                <a:schemeClr val="tx1">
                  <a:lumMod val="50000"/>
                </a:schemeClr>
              </a:solidFill>
            </a:endParaRPr>
          </a:p>
          <a:p>
            <a:endParaRPr lang="en-US" b="1" dirty="0" smtClean="0">
              <a:solidFill>
                <a:schemeClr val="tx1">
                  <a:lumMod val="50000"/>
                </a:schemeClr>
              </a:solidFill>
            </a:endParaRPr>
          </a:p>
          <a:p>
            <a:endParaRPr lang="en-US" b="1" dirty="0" smtClean="0">
              <a:solidFill>
                <a:schemeClr val="tx1">
                  <a:lumMod val="50000"/>
                </a:schemeClr>
              </a:solidFill>
            </a:endParaRPr>
          </a:p>
          <a:p>
            <a:endParaRPr lang="en-US" b="1" dirty="0" smtClean="0">
              <a:solidFill>
                <a:schemeClr val="tx1">
                  <a:lumMod val="50000"/>
                </a:schemeClr>
              </a:solidFill>
            </a:endParaRPr>
          </a:p>
          <a:p>
            <a:endParaRPr lang="en-US" b="1" dirty="0" smtClean="0">
              <a:solidFill>
                <a:schemeClr val="tx1">
                  <a:lumMod val="50000"/>
                </a:schemeClr>
              </a:solidFill>
            </a:endParaRPr>
          </a:p>
          <a:p>
            <a:endParaRPr lang="en-US" b="1" dirty="0" smtClean="0">
              <a:solidFill>
                <a:schemeClr val="tx1">
                  <a:lumMod val="50000"/>
                </a:schemeClr>
              </a:solidFill>
            </a:endParaRPr>
          </a:p>
          <a:p>
            <a:endParaRPr lang="en-US" b="1" dirty="0" smtClean="0">
              <a:solidFill>
                <a:schemeClr val="tx1">
                  <a:lumMod val="50000"/>
                </a:schemeClr>
              </a:solidFill>
            </a:endParaRPr>
          </a:p>
          <a:p>
            <a:endParaRPr lang="en-US" b="1" dirty="0" smtClean="0">
              <a:solidFill>
                <a:schemeClr val="tx1">
                  <a:lumMod val="50000"/>
                </a:schemeClr>
              </a:solidFill>
            </a:endParaRPr>
          </a:p>
          <a:p>
            <a:endParaRPr lang="en-US" b="1" dirty="0" smtClean="0">
              <a:solidFill>
                <a:schemeClr val="tx1">
                  <a:lumMod val="50000"/>
                </a:schemeClr>
              </a:solidFill>
            </a:endParaRPr>
          </a:p>
          <a:p>
            <a:endParaRPr lang="en-US" b="1" dirty="0" smtClean="0">
              <a:solidFill>
                <a:schemeClr val="tx1">
                  <a:lumMod val="50000"/>
                </a:schemeClr>
              </a:solidFill>
            </a:endParaRPr>
          </a:p>
          <a:p>
            <a:endParaRPr lang="en-US" b="1" i="1" dirty="0" smtClean="0">
              <a:solidFill>
                <a:srgbClr val="FF0000"/>
              </a:solidFill>
            </a:endParaRPr>
          </a:p>
          <a:p>
            <a:endParaRPr lang="en-US" b="1" i="1" dirty="0" smtClean="0">
              <a:solidFill>
                <a:srgbClr val="FF0000"/>
              </a:solidFill>
            </a:endParaRPr>
          </a:p>
          <a:p>
            <a:endParaRPr lang="en-US" b="1" i="1" dirty="0" smtClean="0">
              <a:solidFill>
                <a:srgbClr val="FF0000"/>
              </a:solidFill>
            </a:endParaRPr>
          </a:p>
          <a:p>
            <a:endParaRPr lang="en-US" b="1" i="1" dirty="0" smtClean="0">
              <a:solidFill>
                <a:srgbClr val="FF0000"/>
              </a:solidFill>
            </a:endParaRPr>
          </a:p>
          <a:p>
            <a:pPr marL="457200" indent="-457200"/>
            <a:r>
              <a:rPr lang="en-US" b="1" dirty="0" smtClean="0">
                <a:solidFill>
                  <a:schemeClr val="tx1">
                    <a:lumMod val="50000"/>
                  </a:schemeClr>
                </a:solidFill>
              </a:rPr>
              <a:t/>
            </a:r>
            <a:br>
              <a:rPr lang="en-US" b="1" dirty="0" smtClean="0">
                <a:solidFill>
                  <a:schemeClr val="tx1">
                    <a:lumMod val="50000"/>
                  </a:schemeClr>
                </a:solidFill>
              </a:rPr>
            </a:br>
            <a:r>
              <a:rPr lang="en-US" b="1" dirty="0" smtClean="0">
                <a:solidFill>
                  <a:schemeClr val="tx1">
                    <a:lumMod val="50000"/>
                  </a:schemeClr>
                </a:solidFill>
              </a:rPr>
              <a:t/>
            </a:r>
            <a:br>
              <a:rPr lang="en-US" b="1" dirty="0" smtClean="0">
                <a:solidFill>
                  <a:schemeClr val="tx1">
                    <a:lumMod val="50000"/>
                  </a:schemeClr>
                </a:solidFill>
              </a:rPr>
            </a:br>
            <a:endParaRPr lang="en-US" b="1" dirty="0" smtClean="0">
              <a:solidFill>
                <a:schemeClr val="tx1">
                  <a:lumMod val="50000"/>
                </a:schemeClr>
              </a:solidFill>
            </a:endParaRPr>
          </a:p>
          <a:p>
            <a:endParaRPr lang="en-US" dirty="0" smtClean="0"/>
          </a:p>
        </p:txBody>
      </p:sp>
      <p:pic>
        <p:nvPicPr>
          <p:cNvPr id="2050" name="Picture 2"/>
          <p:cNvPicPr>
            <a:picLocks noChangeAspect="1" noChangeArrowheads="1"/>
          </p:cNvPicPr>
          <p:nvPr/>
        </p:nvPicPr>
        <p:blipFill>
          <a:blip r:embed="rId2" cstate="print"/>
          <a:srcRect/>
          <a:stretch>
            <a:fillRect/>
          </a:stretch>
        </p:blipFill>
        <p:spPr bwMode="auto">
          <a:xfrm>
            <a:off x="185683" y="2182493"/>
            <a:ext cx="6521849" cy="2412659"/>
          </a:xfrm>
          <a:prstGeom prst="rect">
            <a:avLst/>
          </a:prstGeom>
          <a:noFill/>
          <a:ln w="9525">
            <a:noFill/>
            <a:miter lim="800000"/>
            <a:headEnd/>
            <a:tailEnd/>
          </a:ln>
        </p:spPr>
      </p:pic>
      <p:pic>
        <p:nvPicPr>
          <p:cNvPr id="2051" name="Picture 3"/>
          <p:cNvPicPr>
            <a:picLocks noChangeAspect="1" noChangeArrowheads="1"/>
          </p:cNvPicPr>
          <p:nvPr/>
        </p:nvPicPr>
        <p:blipFill>
          <a:blip r:embed="rId3" cstate="print"/>
          <a:srcRect/>
          <a:stretch>
            <a:fillRect/>
          </a:stretch>
        </p:blipFill>
        <p:spPr bwMode="auto">
          <a:xfrm>
            <a:off x="990721" y="7087505"/>
            <a:ext cx="1543050" cy="1057275"/>
          </a:xfrm>
          <a:prstGeom prst="rect">
            <a:avLst/>
          </a:prstGeom>
          <a:noFill/>
          <a:ln w="9525">
            <a:noFill/>
            <a:miter lim="800000"/>
            <a:headEnd/>
            <a:tailEnd/>
          </a:ln>
        </p:spPr>
      </p:pic>
      <p:pic>
        <p:nvPicPr>
          <p:cNvPr id="2052" name="Picture 4"/>
          <p:cNvPicPr>
            <a:picLocks noChangeAspect="1" noChangeArrowheads="1"/>
          </p:cNvPicPr>
          <p:nvPr/>
        </p:nvPicPr>
        <p:blipFill>
          <a:blip r:embed="rId4" cstate="print"/>
          <a:srcRect/>
          <a:stretch>
            <a:fillRect/>
          </a:stretch>
        </p:blipFill>
        <p:spPr bwMode="auto">
          <a:xfrm>
            <a:off x="3082304" y="7013293"/>
            <a:ext cx="1457325" cy="1066800"/>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bwMode="auto">
          <a:xfrm>
            <a:off x="179388" y="331791"/>
            <a:ext cx="6500812" cy="1003300"/>
          </a:xfrm>
          <a:noFill/>
          <a:ln>
            <a:miter lim="800000"/>
            <a:headEnd/>
            <a:tailEnd/>
          </a:ln>
        </p:spPr>
        <p:txBody>
          <a:bodyPr vert="horz" wrap="square" lIns="91440" tIns="45720" rIns="91440" bIns="45720" numCol="1" anchor="t" anchorCtr="0" compatLnSpc="1">
            <a:prstTxWarp prst="textNoShape">
              <a:avLst/>
            </a:prstTxWarp>
          </a:bodyPr>
          <a:lstStyle/>
          <a:p>
            <a:r>
              <a:rPr lang="de-DE" sz="3200" b="1" dirty="0" smtClean="0"/>
              <a:t>Spare Parts Commander – </a:t>
            </a:r>
            <a:r>
              <a:rPr lang="de-DE" sz="3200" b="1" dirty="0" err="1" smtClean="0"/>
              <a:t>Overview</a:t>
            </a:r>
            <a:r>
              <a:rPr lang="de-DE" sz="3200" b="1" dirty="0" smtClean="0"/>
              <a:t> </a:t>
            </a:r>
            <a:endParaRPr lang="de-DE" sz="3200" b="1" dirty="0"/>
          </a:p>
        </p:txBody>
      </p:sp>
      <p:sp>
        <p:nvSpPr>
          <p:cNvPr id="21507" name="Text Placeholder 2"/>
          <p:cNvSpPr>
            <a:spLocks noGrp="1"/>
          </p:cNvSpPr>
          <p:nvPr>
            <p:ph type="body" sz="quarter" idx="13"/>
          </p:nvPr>
        </p:nvSpPr>
        <p:spPr bwMode="auto">
          <a:xfrm>
            <a:off x="212062" y="1293453"/>
            <a:ext cx="6188738" cy="431179"/>
          </a:xfrm>
          <a:noFill/>
          <a:ln>
            <a:miter lim="800000"/>
            <a:headEnd/>
            <a:tailEnd/>
          </a:ln>
        </p:spPr>
        <p:txBody>
          <a:bodyPr vert="horz" wrap="square" lIns="91440" tIns="45720" rIns="91440" bIns="45720" numCol="1" anchor="t" anchorCtr="0" compatLnSpc="1">
            <a:prstTxWarp prst="textNoShape">
              <a:avLst/>
            </a:prstTxWarp>
          </a:bodyPr>
          <a:lstStyle/>
          <a:p>
            <a:pPr algn="ctr"/>
            <a:r>
              <a:rPr lang="en-US" sz="2800" b="1" dirty="0" smtClean="0">
                <a:solidFill>
                  <a:schemeClr val="tx1">
                    <a:lumMod val="50000"/>
                  </a:schemeClr>
                </a:solidFill>
              </a:rPr>
              <a:t>Spare Parts Commander</a:t>
            </a:r>
          </a:p>
          <a:p>
            <a:r>
              <a:rPr lang="en-US" sz="1800" b="1" dirty="0" smtClean="0">
                <a:solidFill>
                  <a:schemeClr val="tx1">
                    <a:lumMod val="50000"/>
                  </a:schemeClr>
                </a:solidFill>
              </a:rPr>
              <a:t>Spare </a:t>
            </a:r>
            <a:r>
              <a:rPr lang="en-US" sz="1800" b="1" dirty="0" smtClean="0">
                <a:solidFill>
                  <a:schemeClr val="tx1">
                    <a:lumMod val="50000"/>
                  </a:schemeClr>
                </a:solidFill>
              </a:rPr>
              <a:t>Parts Commander  Data Base is a Tool , which includes Instruments and Spare Parts Data of all different products , which VWR has registered in the system  and can offer for Sales and service. </a:t>
            </a:r>
          </a:p>
          <a:p>
            <a:r>
              <a:rPr lang="en-US" sz="1800" b="1" dirty="0" smtClean="0">
                <a:solidFill>
                  <a:schemeClr val="tx1">
                    <a:lumMod val="50000"/>
                  </a:schemeClr>
                </a:solidFill>
              </a:rPr>
              <a:t>The File structure is based on the Product classification of VWR .  Several List or Catalog-output functions are available , like PDF or Excel export…. </a:t>
            </a:r>
          </a:p>
          <a:p>
            <a:endParaRPr lang="en-US" b="1" dirty="0" smtClean="0">
              <a:solidFill>
                <a:schemeClr val="tx1">
                  <a:lumMod val="50000"/>
                </a:schemeClr>
              </a:solidFill>
            </a:endParaRPr>
          </a:p>
          <a:p>
            <a:pPr marL="457200" indent="-457200"/>
            <a:endParaRPr lang="en-US" sz="1800" b="1" dirty="0" smtClean="0">
              <a:solidFill>
                <a:schemeClr val="tx1">
                  <a:lumMod val="50000"/>
                </a:schemeClr>
              </a:solidFill>
            </a:endParaRPr>
          </a:p>
          <a:p>
            <a:pPr marL="457200" indent="-457200"/>
            <a:r>
              <a:rPr lang="en-US" sz="1800" b="1" dirty="0" smtClean="0">
                <a:solidFill>
                  <a:schemeClr val="tx1">
                    <a:lumMod val="50000"/>
                  </a:schemeClr>
                </a:solidFill>
              </a:rPr>
              <a:t>Search/Filter </a:t>
            </a:r>
            <a:r>
              <a:rPr lang="en-US" sz="1800" b="1" dirty="0" smtClean="0">
                <a:solidFill>
                  <a:schemeClr val="tx1">
                    <a:lumMod val="50000"/>
                  </a:schemeClr>
                </a:solidFill>
              </a:rPr>
              <a:t>function offers these possibilities: </a:t>
            </a:r>
          </a:p>
          <a:p>
            <a:pPr marL="457200" indent="-457200">
              <a:buFontTx/>
              <a:buChar char="-"/>
            </a:pPr>
            <a:r>
              <a:rPr lang="en-US" sz="1800" b="1" dirty="0" smtClean="0">
                <a:solidFill>
                  <a:schemeClr val="tx1">
                    <a:lumMod val="50000"/>
                  </a:schemeClr>
                </a:solidFill>
              </a:rPr>
              <a:t>Instruments and Spare Parts</a:t>
            </a:r>
          </a:p>
          <a:p>
            <a:pPr marL="457200" indent="-457200">
              <a:buFontTx/>
              <a:buChar char="-"/>
            </a:pPr>
            <a:r>
              <a:rPr lang="en-US" sz="1800" b="1" dirty="0" smtClean="0">
                <a:solidFill>
                  <a:schemeClr val="tx1">
                    <a:lumMod val="50000"/>
                  </a:schemeClr>
                </a:solidFill>
              </a:rPr>
              <a:t>Instruments only </a:t>
            </a:r>
          </a:p>
          <a:p>
            <a:pPr marL="457200" indent="-457200">
              <a:buFontTx/>
              <a:buChar char="-"/>
            </a:pPr>
            <a:r>
              <a:rPr lang="en-US" sz="1800" b="1" dirty="0" smtClean="0">
                <a:solidFill>
                  <a:schemeClr val="tx1">
                    <a:lumMod val="50000"/>
                  </a:schemeClr>
                </a:solidFill>
              </a:rPr>
              <a:t>Spare Parts only</a:t>
            </a:r>
          </a:p>
          <a:p>
            <a:pPr marL="457200" indent="-457200">
              <a:buFont typeface="Arial" pitchFamily="34" charset="0"/>
              <a:buChar char="•"/>
            </a:pPr>
            <a:r>
              <a:rPr lang="en-US" sz="1800" b="1" dirty="0" smtClean="0">
                <a:solidFill>
                  <a:schemeClr val="tx1">
                    <a:lumMod val="50000"/>
                  </a:schemeClr>
                </a:solidFill>
              </a:rPr>
              <a:t>In addition there are additional filters available , like Status , Supplier Product Type and Equipment Group</a:t>
            </a:r>
          </a:p>
          <a:p>
            <a:pPr marL="457200" indent="-457200">
              <a:buFont typeface="Arial" pitchFamily="34" charset="0"/>
              <a:buChar char="•"/>
            </a:pPr>
            <a:r>
              <a:rPr lang="en-US" sz="1800" b="1" dirty="0" smtClean="0">
                <a:solidFill>
                  <a:schemeClr val="tx1">
                    <a:lumMod val="50000"/>
                  </a:schemeClr>
                </a:solidFill>
              </a:rPr>
              <a:t>Recommended Parts ( for maintenance) </a:t>
            </a:r>
            <a:endParaRPr lang="en-US" sz="1800" dirty="0" smtClean="0"/>
          </a:p>
        </p:txBody>
      </p:sp>
      <p:pic>
        <p:nvPicPr>
          <p:cNvPr id="1026" name="Picture 2"/>
          <p:cNvPicPr>
            <a:picLocks noChangeAspect="1" noChangeArrowheads="1"/>
          </p:cNvPicPr>
          <p:nvPr/>
        </p:nvPicPr>
        <p:blipFill>
          <a:blip r:embed="rId2" cstate="print">
            <a:duotone>
              <a:schemeClr val="accent1">
                <a:shade val="45000"/>
                <a:satMod val="135000"/>
              </a:schemeClr>
              <a:prstClr val="white"/>
            </a:duotone>
          </a:blip>
          <a:srcRect/>
          <a:stretch>
            <a:fillRect/>
          </a:stretch>
        </p:blipFill>
        <p:spPr bwMode="auto">
          <a:xfrm>
            <a:off x="376181" y="7490511"/>
            <a:ext cx="6227179" cy="876300"/>
          </a:xfrm>
          <a:prstGeom prst="rect">
            <a:avLst/>
          </a:prstGeom>
          <a:noFill/>
          <a:ln w="9525">
            <a:noFill/>
            <a:miter lim="800000"/>
            <a:headEnd/>
            <a:tailEnd/>
          </a:ln>
        </p:spPr>
      </p:pic>
      <p:pic>
        <p:nvPicPr>
          <p:cNvPr id="1027" name="Picture 3"/>
          <p:cNvPicPr>
            <a:picLocks noChangeAspect="1" noChangeArrowheads="1"/>
          </p:cNvPicPr>
          <p:nvPr/>
        </p:nvPicPr>
        <p:blipFill>
          <a:blip r:embed="rId3" cstate="print"/>
          <a:srcRect/>
          <a:stretch>
            <a:fillRect/>
          </a:stretch>
        </p:blipFill>
        <p:spPr bwMode="auto">
          <a:xfrm>
            <a:off x="2971800" y="3429000"/>
            <a:ext cx="3286125" cy="1238251"/>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Text Placeholder 2"/>
          <p:cNvSpPr>
            <a:spLocks noGrp="1"/>
          </p:cNvSpPr>
          <p:nvPr>
            <p:ph type="body" sz="quarter" idx="13"/>
          </p:nvPr>
        </p:nvSpPr>
        <p:spPr bwMode="auto">
          <a:noFill/>
          <a:ln>
            <a:miter lim="800000"/>
            <a:headEnd/>
            <a:tailEnd/>
          </a:ln>
        </p:spPr>
        <p:txBody>
          <a:bodyPr vert="horz" wrap="square" lIns="91440" tIns="45720" rIns="91440" bIns="45720" numCol="1" anchor="t" anchorCtr="0" compatLnSpc="1">
            <a:prstTxWarp prst="textNoShape">
              <a:avLst/>
            </a:prstTxWarp>
          </a:bodyPr>
          <a:lstStyle/>
          <a:p>
            <a:pPr algn="ctr"/>
            <a:r>
              <a:rPr lang="en-US" b="1" dirty="0" smtClean="0">
                <a:solidFill>
                  <a:schemeClr val="tx1">
                    <a:lumMod val="50000"/>
                  </a:schemeClr>
                </a:solidFill>
              </a:rPr>
              <a:t>Spare Parts Commander</a:t>
            </a:r>
          </a:p>
          <a:p>
            <a:pPr marL="457200" indent="-457200"/>
            <a:r>
              <a:rPr lang="en-US" b="1" dirty="0" smtClean="0">
                <a:solidFill>
                  <a:schemeClr val="tx1">
                    <a:lumMod val="50000"/>
                  </a:schemeClr>
                </a:solidFill>
              </a:rPr>
              <a:t>	Below the Search function you can open an additional  </a:t>
            </a:r>
            <a:r>
              <a:rPr lang="en-US" b="1" dirty="0" err="1" smtClean="0">
                <a:solidFill>
                  <a:schemeClr val="tx1">
                    <a:lumMod val="50000"/>
                  </a:schemeClr>
                </a:solidFill>
              </a:rPr>
              <a:t>Menue</a:t>
            </a:r>
            <a:r>
              <a:rPr lang="en-US" b="1" dirty="0" smtClean="0">
                <a:solidFill>
                  <a:schemeClr val="tx1">
                    <a:lumMod val="50000"/>
                  </a:schemeClr>
                </a:solidFill>
              </a:rPr>
              <a:t> for Output Options !</a:t>
            </a:r>
          </a:p>
        </p:txBody>
      </p:sp>
      <p:sp>
        <p:nvSpPr>
          <p:cNvPr id="21506" name="Title 1"/>
          <p:cNvSpPr>
            <a:spLocks noGrp="1"/>
          </p:cNvSpPr>
          <p:nvPr>
            <p:ph type="title"/>
          </p:nvPr>
        </p:nvSpPr>
        <p:spPr bwMode="auto">
          <a:noFill/>
          <a:ln>
            <a:miter lim="800000"/>
            <a:headEnd/>
            <a:tailEnd/>
          </a:ln>
        </p:spPr>
        <p:txBody>
          <a:bodyPr vert="horz" wrap="square" lIns="91440" tIns="45720" rIns="91440" bIns="45720" numCol="1" anchor="t" anchorCtr="0" compatLnSpc="1">
            <a:prstTxWarp prst="textNoShape">
              <a:avLst/>
            </a:prstTxWarp>
          </a:bodyPr>
          <a:lstStyle/>
          <a:p>
            <a:r>
              <a:rPr lang="de-DE" sz="3200" b="1" dirty="0" smtClean="0"/>
              <a:t>Spare Parts Commander – </a:t>
            </a:r>
            <a:r>
              <a:rPr lang="de-DE" sz="3200" b="1" dirty="0" err="1" smtClean="0"/>
              <a:t>Overview</a:t>
            </a:r>
            <a:r>
              <a:rPr lang="de-DE" sz="3200" b="1" dirty="0" smtClean="0"/>
              <a:t> </a:t>
            </a:r>
            <a:endParaRPr lang="de-DE" sz="3200" b="1" dirty="0"/>
          </a:p>
        </p:txBody>
      </p:sp>
      <p:pic>
        <p:nvPicPr>
          <p:cNvPr id="1026" name="Picture 2"/>
          <p:cNvPicPr>
            <a:picLocks noChangeAspect="1" noChangeArrowheads="1"/>
          </p:cNvPicPr>
          <p:nvPr/>
        </p:nvPicPr>
        <p:blipFill>
          <a:blip r:embed="rId2" cstate="print"/>
          <a:srcRect/>
          <a:stretch>
            <a:fillRect/>
          </a:stretch>
        </p:blipFill>
        <p:spPr bwMode="auto">
          <a:xfrm>
            <a:off x="167838" y="5638559"/>
            <a:ext cx="6227179" cy="876300"/>
          </a:xfrm>
          <a:prstGeom prst="rect">
            <a:avLst/>
          </a:prstGeom>
          <a:noFill/>
          <a:ln w="9525">
            <a:noFill/>
            <a:miter lim="800000"/>
            <a:headEnd/>
            <a:tailEnd/>
          </a:ln>
        </p:spPr>
      </p:pic>
      <p:pic>
        <p:nvPicPr>
          <p:cNvPr id="4098" name="Picture 2"/>
          <p:cNvPicPr>
            <a:picLocks noChangeAspect="1" noChangeArrowheads="1"/>
          </p:cNvPicPr>
          <p:nvPr/>
        </p:nvPicPr>
        <p:blipFill>
          <a:blip r:embed="rId3" cstate="print"/>
          <a:srcRect/>
          <a:stretch>
            <a:fillRect/>
          </a:stretch>
        </p:blipFill>
        <p:spPr bwMode="auto">
          <a:xfrm>
            <a:off x="-2057400" y="3048000"/>
            <a:ext cx="12106275" cy="4324351"/>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Text Placeholder 2"/>
          <p:cNvSpPr>
            <a:spLocks noGrp="1"/>
          </p:cNvSpPr>
          <p:nvPr>
            <p:ph type="body" sz="quarter" idx="13"/>
          </p:nvPr>
        </p:nvSpPr>
        <p:spPr bwMode="auto">
          <a:xfrm>
            <a:off x="152400" y="1219200"/>
            <a:ext cx="6488206" cy="838200"/>
          </a:xfrm>
          <a:noFill/>
          <a:ln>
            <a:miter lim="800000"/>
            <a:headEnd/>
            <a:tailEnd/>
          </a:ln>
        </p:spPr>
        <p:txBody>
          <a:bodyPr vert="horz" wrap="square" lIns="91440" tIns="45720" rIns="91440" bIns="45720" numCol="1" anchor="t" anchorCtr="0" compatLnSpc="1">
            <a:prstTxWarp prst="textNoShape">
              <a:avLst/>
            </a:prstTxWarp>
          </a:bodyPr>
          <a:lstStyle/>
          <a:p>
            <a:pPr algn="ctr"/>
            <a:r>
              <a:rPr lang="en-US" b="1" dirty="0" smtClean="0">
                <a:solidFill>
                  <a:schemeClr val="tx1">
                    <a:lumMod val="50000"/>
                  </a:schemeClr>
                </a:solidFill>
              </a:rPr>
              <a:t>Spare Parts Commander</a:t>
            </a:r>
          </a:p>
          <a:p>
            <a:pPr marL="457200" indent="-457200"/>
            <a:r>
              <a:rPr lang="en-US" b="1" dirty="0" smtClean="0">
                <a:solidFill>
                  <a:schemeClr val="tx1">
                    <a:lumMod val="50000"/>
                  </a:schemeClr>
                </a:solidFill>
              </a:rPr>
              <a:t>	Details of the Instrument </a:t>
            </a:r>
            <a:r>
              <a:rPr lang="en-US" b="1" dirty="0" err="1" smtClean="0">
                <a:solidFill>
                  <a:schemeClr val="tx1">
                    <a:lumMod val="50000"/>
                  </a:schemeClr>
                </a:solidFill>
              </a:rPr>
              <a:t>Datas</a:t>
            </a:r>
            <a:r>
              <a:rPr lang="en-US" b="1" dirty="0" smtClean="0">
                <a:solidFill>
                  <a:schemeClr val="tx1">
                    <a:lumMod val="50000"/>
                  </a:schemeClr>
                </a:solidFill>
              </a:rPr>
              <a:t>:</a:t>
            </a:r>
          </a:p>
        </p:txBody>
      </p:sp>
      <p:sp>
        <p:nvSpPr>
          <p:cNvPr id="21506" name="Title 1"/>
          <p:cNvSpPr>
            <a:spLocks noGrp="1"/>
          </p:cNvSpPr>
          <p:nvPr>
            <p:ph type="title"/>
          </p:nvPr>
        </p:nvSpPr>
        <p:spPr bwMode="auto">
          <a:noFill/>
          <a:ln>
            <a:miter lim="800000"/>
            <a:headEnd/>
            <a:tailEnd/>
          </a:ln>
        </p:spPr>
        <p:txBody>
          <a:bodyPr vert="horz" wrap="square" lIns="91440" tIns="45720" rIns="91440" bIns="45720" numCol="1" anchor="t" anchorCtr="0" compatLnSpc="1">
            <a:prstTxWarp prst="textNoShape">
              <a:avLst/>
            </a:prstTxWarp>
          </a:bodyPr>
          <a:lstStyle/>
          <a:p>
            <a:r>
              <a:rPr lang="de-DE" sz="3200" b="1" dirty="0" smtClean="0"/>
              <a:t>Spare Parts Commander – </a:t>
            </a:r>
            <a:r>
              <a:rPr lang="de-DE" sz="3200" b="1" dirty="0" err="1" smtClean="0"/>
              <a:t>Overview</a:t>
            </a:r>
            <a:r>
              <a:rPr lang="de-DE" sz="3200" b="1" dirty="0" smtClean="0"/>
              <a:t> </a:t>
            </a:r>
            <a:endParaRPr lang="de-DE" sz="3200" b="1" dirty="0"/>
          </a:p>
        </p:txBody>
      </p:sp>
      <p:pic>
        <p:nvPicPr>
          <p:cNvPr id="5122" name="Picture 2"/>
          <p:cNvPicPr>
            <a:picLocks noChangeAspect="1" noChangeArrowheads="1"/>
          </p:cNvPicPr>
          <p:nvPr/>
        </p:nvPicPr>
        <p:blipFill>
          <a:blip r:embed="rId2" cstate="print"/>
          <a:srcRect/>
          <a:stretch>
            <a:fillRect/>
          </a:stretch>
        </p:blipFill>
        <p:spPr bwMode="auto">
          <a:xfrm>
            <a:off x="152400" y="1905000"/>
            <a:ext cx="6532418" cy="4495800"/>
          </a:xfrm>
          <a:prstGeom prst="rect">
            <a:avLst/>
          </a:prstGeom>
          <a:noFill/>
          <a:ln w="9525">
            <a:noFill/>
            <a:miter lim="800000"/>
            <a:headEnd/>
            <a:tailEnd/>
          </a:ln>
        </p:spPr>
      </p:pic>
      <p:pic>
        <p:nvPicPr>
          <p:cNvPr id="5123" name="Picture 3"/>
          <p:cNvPicPr>
            <a:picLocks noChangeAspect="1" noChangeArrowheads="1"/>
          </p:cNvPicPr>
          <p:nvPr/>
        </p:nvPicPr>
        <p:blipFill>
          <a:blip r:embed="rId3" cstate="print"/>
          <a:srcRect/>
          <a:stretch>
            <a:fillRect/>
          </a:stretch>
        </p:blipFill>
        <p:spPr bwMode="auto">
          <a:xfrm>
            <a:off x="304800" y="5410200"/>
            <a:ext cx="6286500" cy="3228975"/>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Text Placeholder 2"/>
          <p:cNvSpPr>
            <a:spLocks noGrp="1"/>
          </p:cNvSpPr>
          <p:nvPr>
            <p:ph type="body" sz="quarter" idx="13"/>
          </p:nvPr>
        </p:nvSpPr>
        <p:spPr bwMode="auto">
          <a:xfrm>
            <a:off x="152400" y="1219200"/>
            <a:ext cx="6488206" cy="838200"/>
          </a:xfrm>
          <a:noFill/>
          <a:ln>
            <a:miter lim="800000"/>
            <a:headEnd/>
            <a:tailEnd/>
          </a:ln>
        </p:spPr>
        <p:txBody>
          <a:bodyPr vert="horz" wrap="square" lIns="91440" tIns="45720" rIns="91440" bIns="45720" numCol="1" anchor="t" anchorCtr="0" compatLnSpc="1">
            <a:prstTxWarp prst="textNoShape">
              <a:avLst/>
            </a:prstTxWarp>
          </a:bodyPr>
          <a:lstStyle/>
          <a:p>
            <a:pPr algn="ctr"/>
            <a:r>
              <a:rPr lang="en-US" b="1" dirty="0" smtClean="0">
                <a:solidFill>
                  <a:schemeClr val="tx1">
                    <a:lumMod val="50000"/>
                  </a:schemeClr>
                </a:solidFill>
              </a:rPr>
              <a:t>Spare Parts Commander</a:t>
            </a:r>
          </a:p>
          <a:p>
            <a:pPr marL="457200" indent="-457200"/>
            <a:r>
              <a:rPr lang="en-US" b="1" dirty="0" smtClean="0">
                <a:solidFill>
                  <a:schemeClr val="tx1">
                    <a:lumMod val="50000"/>
                  </a:schemeClr>
                </a:solidFill>
              </a:rPr>
              <a:t>	Details of the Spare Parts </a:t>
            </a:r>
            <a:r>
              <a:rPr lang="en-US" b="1" dirty="0" err="1" smtClean="0">
                <a:solidFill>
                  <a:schemeClr val="tx1">
                    <a:lumMod val="50000"/>
                  </a:schemeClr>
                </a:solidFill>
              </a:rPr>
              <a:t>Datas</a:t>
            </a:r>
            <a:r>
              <a:rPr lang="en-US" b="1" dirty="0" smtClean="0">
                <a:solidFill>
                  <a:schemeClr val="tx1">
                    <a:lumMod val="50000"/>
                  </a:schemeClr>
                </a:solidFill>
              </a:rPr>
              <a:t>:</a:t>
            </a:r>
          </a:p>
          <a:p>
            <a:pPr marL="457200" indent="-457200"/>
            <a:endParaRPr lang="en-US" b="1" dirty="0" smtClean="0">
              <a:solidFill>
                <a:schemeClr val="tx1">
                  <a:lumMod val="50000"/>
                </a:schemeClr>
              </a:solidFill>
            </a:endParaRPr>
          </a:p>
          <a:p>
            <a:pPr marL="457200" indent="-457200"/>
            <a:endParaRPr lang="en-US" b="1" dirty="0" smtClean="0">
              <a:solidFill>
                <a:schemeClr val="tx1">
                  <a:lumMod val="50000"/>
                </a:schemeClr>
              </a:solidFill>
            </a:endParaRPr>
          </a:p>
          <a:p>
            <a:pPr marL="457200" indent="-457200"/>
            <a:endParaRPr lang="en-US" b="1" dirty="0" smtClean="0">
              <a:solidFill>
                <a:schemeClr val="tx1">
                  <a:lumMod val="50000"/>
                </a:schemeClr>
              </a:solidFill>
            </a:endParaRPr>
          </a:p>
          <a:p>
            <a:pPr marL="457200" indent="-457200"/>
            <a:endParaRPr lang="en-US" b="1" dirty="0" smtClean="0">
              <a:solidFill>
                <a:schemeClr val="tx1">
                  <a:lumMod val="50000"/>
                </a:schemeClr>
              </a:solidFill>
            </a:endParaRPr>
          </a:p>
          <a:p>
            <a:pPr marL="457200" indent="-457200"/>
            <a:endParaRPr lang="en-US" b="1" dirty="0" smtClean="0">
              <a:solidFill>
                <a:schemeClr val="tx1">
                  <a:lumMod val="50000"/>
                </a:schemeClr>
              </a:solidFill>
            </a:endParaRPr>
          </a:p>
          <a:p>
            <a:pPr marL="457200" indent="-457200"/>
            <a:endParaRPr lang="en-US" b="1" dirty="0" smtClean="0">
              <a:solidFill>
                <a:schemeClr val="tx1">
                  <a:lumMod val="50000"/>
                </a:schemeClr>
              </a:solidFill>
            </a:endParaRPr>
          </a:p>
          <a:p>
            <a:pPr marL="457200" indent="-457200"/>
            <a:endParaRPr lang="en-US" b="1" dirty="0" smtClean="0">
              <a:solidFill>
                <a:schemeClr val="tx1">
                  <a:lumMod val="50000"/>
                </a:schemeClr>
              </a:solidFill>
            </a:endParaRPr>
          </a:p>
          <a:p>
            <a:pPr marL="457200" indent="-457200"/>
            <a:r>
              <a:rPr lang="en-US" b="1" dirty="0" smtClean="0">
                <a:solidFill>
                  <a:schemeClr val="tx1">
                    <a:lumMod val="50000"/>
                  </a:schemeClr>
                </a:solidFill>
              </a:rPr>
              <a:t>Select Instruments including dependencies – Spare Parts</a:t>
            </a:r>
          </a:p>
        </p:txBody>
      </p:sp>
      <p:sp>
        <p:nvSpPr>
          <p:cNvPr id="21506" name="Title 1"/>
          <p:cNvSpPr>
            <a:spLocks noGrp="1"/>
          </p:cNvSpPr>
          <p:nvPr>
            <p:ph type="title"/>
          </p:nvPr>
        </p:nvSpPr>
        <p:spPr bwMode="auto">
          <a:noFill/>
          <a:ln>
            <a:miter lim="800000"/>
            <a:headEnd/>
            <a:tailEnd/>
          </a:ln>
        </p:spPr>
        <p:txBody>
          <a:bodyPr vert="horz" wrap="square" lIns="91440" tIns="45720" rIns="91440" bIns="45720" numCol="1" anchor="t" anchorCtr="0" compatLnSpc="1">
            <a:prstTxWarp prst="textNoShape">
              <a:avLst/>
            </a:prstTxWarp>
          </a:bodyPr>
          <a:lstStyle/>
          <a:p>
            <a:r>
              <a:rPr lang="de-DE" sz="3200" b="1" dirty="0" smtClean="0"/>
              <a:t>Spare Parts Commander – </a:t>
            </a:r>
            <a:r>
              <a:rPr lang="de-DE" sz="3200" b="1" dirty="0" err="1" smtClean="0"/>
              <a:t>Overview</a:t>
            </a:r>
            <a:r>
              <a:rPr lang="de-DE" sz="3200" b="1" dirty="0" smtClean="0"/>
              <a:t> </a:t>
            </a:r>
            <a:endParaRPr lang="de-DE" sz="3200" b="1" dirty="0"/>
          </a:p>
        </p:txBody>
      </p:sp>
      <p:pic>
        <p:nvPicPr>
          <p:cNvPr id="5123" name="Picture 3"/>
          <p:cNvPicPr>
            <a:picLocks noChangeAspect="1" noChangeArrowheads="1"/>
          </p:cNvPicPr>
          <p:nvPr/>
        </p:nvPicPr>
        <p:blipFill>
          <a:blip r:embed="rId2" cstate="print"/>
          <a:srcRect/>
          <a:stretch>
            <a:fillRect/>
          </a:stretch>
        </p:blipFill>
        <p:spPr bwMode="auto">
          <a:xfrm>
            <a:off x="381000" y="2057400"/>
            <a:ext cx="6286500" cy="3228975"/>
          </a:xfrm>
          <a:prstGeom prst="rect">
            <a:avLst/>
          </a:prstGeom>
          <a:noFill/>
          <a:ln w="9525">
            <a:noFill/>
            <a:miter lim="800000"/>
            <a:headEnd/>
            <a:tailEnd/>
          </a:ln>
        </p:spPr>
      </p:pic>
      <p:pic>
        <p:nvPicPr>
          <p:cNvPr id="6146" name="Picture 2"/>
          <p:cNvPicPr>
            <a:picLocks noChangeAspect="1" noChangeArrowheads="1"/>
          </p:cNvPicPr>
          <p:nvPr/>
        </p:nvPicPr>
        <p:blipFill>
          <a:blip r:embed="rId3" cstate="print"/>
          <a:srcRect/>
          <a:stretch>
            <a:fillRect/>
          </a:stretch>
        </p:blipFill>
        <p:spPr bwMode="auto">
          <a:xfrm>
            <a:off x="228600" y="5715000"/>
            <a:ext cx="6400800" cy="2514600"/>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bwMode="auto">
          <a:xfrm>
            <a:off x="179388" y="331791"/>
            <a:ext cx="6500812" cy="1003300"/>
          </a:xfrm>
          <a:noFill/>
          <a:ln>
            <a:miter lim="800000"/>
            <a:headEnd/>
            <a:tailEnd/>
          </a:ln>
        </p:spPr>
        <p:txBody>
          <a:bodyPr vert="horz" wrap="square" lIns="91440" tIns="45720" rIns="91440" bIns="45720" numCol="1" anchor="t" anchorCtr="0" compatLnSpc="1">
            <a:prstTxWarp prst="textNoShape">
              <a:avLst/>
            </a:prstTxWarp>
          </a:bodyPr>
          <a:lstStyle/>
          <a:p>
            <a:pPr algn="ctr"/>
            <a:r>
              <a:rPr lang="de-DE" sz="3200" b="1" dirty="0" smtClean="0"/>
              <a:t>Commander – </a:t>
            </a:r>
            <a:r>
              <a:rPr lang="de-DE" sz="3200" b="1" dirty="0" err="1" smtClean="0"/>
              <a:t>Overview</a:t>
            </a:r>
            <a:r>
              <a:rPr lang="de-DE" sz="3200" b="1" dirty="0" smtClean="0"/>
              <a:t> </a:t>
            </a:r>
            <a:endParaRPr lang="de-DE" sz="3200" b="1" dirty="0"/>
          </a:p>
        </p:txBody>
      </p:sp>
      <p:sp>
        <p:nvSpPr>
          <p:cNvPr id="21507" name="Text Placeholder 2"/>
          <p:cNvSpPr>
            <a:spLocks noGrp="1"/>
          </p:cNvSpPr>
          <p:nvPr>
            <p:ph type="body" sz="quarter" idx="13"/>
          </p:nvPr>
        </p:nvSpPr>
        <p:spPr bwMode="auto">
          <a:xfrm>
            <a:off x="212062" y="1293453"/>
            <a:ext cx="6188738" cy="431179"/>
          </a:xfrm>
          <a:noFill/>
          <a:ln>
            <a:miter lim="800000"/>
            <a:headEnd/>
            <a:tailEnd/>
          </a:ln>
        </p:spPr>
        <p:txBody>
          <a:bodyPr vert="horz" wrap="square" lIns="91440" tIns="45720" rIns="91440" bIns="45720" numCol="1" anchor="t" anchorCtr="0" compatLnSpc="1">
            <a:prstTxWarp prst="textNoShape">
              <a:avLst/>
            </a:prstTxWarp>
          </a:bodyPr>
          <a:lstStyle/>
          <a:p>
            <a:pPr algn="ctr"/>
            <a:endParaRPr lang="en-US" b="1" dirty="0" smtClean="0">
              <a:solidFill>
                <a:schemeClr val="tx1">
                  <a:lumMod val="50000"/>
                </a:schemeClr>
              </a:solidFill>
            </a:endParaRPr>
          </a:p>
          <a:p>
            <a:pPr algn="ctr"/>
            <a:r>
              <a:rPr lang="en-US" b="1" dirty="0" smtClean="0">
                <a:solidFill>
                  <a:schemeClr val="tx1">
                    <a:lumMod val="50000"/>
                  </a:schemeClr>
                </a:solidFill>
              </a:rPr>
              <a:t>Special Functions</a:t>
            </a:r>
          </a:p>
          <a:p>
            <a:endParaRPr lang="en-US" b="1" dirty="0" smtClean="0">
              <a:solidFill>
                <a:schemeClr val="tx1">
                  <a:lumMod val="50000"/>
                </a:schemeClr>
              </a:solidFill>
            </a:endParaRPr>
          </a:p>
          <a:p>
            <a:r>
              <a:rPr lang="en-US" b="1" dirty="0" smtClean="0">
                <a:solidFill>
                  <a:schemeClr val="tx1">
                    <a:lumMod val="50000"/>
                  </a:schemeClr>
                </a:solidFill>
              </a:rPr>
              <a:t>Keyboard:</a:t>
            </a:r>
          </a:p>
          <a:p>
            <a:pPr marL="457200" indent="-457200"/>
            <a:r>
              <a:rPr lang="en-US" b="1" dirty="0" smtClean="0">
                <a:solidFill>
                  <a:schemeClr val="tx1">
                    <a:lumMod val="50000"/>
                  </a:schemeClr>
                </a:solidFill>
              </a:rPr>
              <a:t>F5			Refresh the Commander Application</a:t>
            </a:r>
          </a:p>
          <a:p>
            <a:pPr marL="457200" indent="-457200"/>
            <a:r>
              <a:rPr lang="en-US" b="1" dirty="0" smtClean="0">
                <a:solidFill>
                  <a:schemeClr val="tx1">
                    <a:lumMod val="50000"/>
                  </a:schemeClr>
                </a:solidFill>
              </a:rPr>
              <a:t>F11 			Full Screen</a:t>
            </a:r>
          </a:p>
          <a:p>
            <a:pPr marL="457200" indent="-457200"/>
            <a:endParaRPr lang="en-US" b="1" dirty="0" smtClean="0">
              <a:solidFill>
                <a:schemeClr val="tx1">
                  <a:lumMod val="50000"/>
                </a:schemeClr>
              </a:solidFill>
            </a:endParaRPr>
          </a:p>
          <a:p>
            <a:pPr marL="457200" indent="-457200"/>
            <a:r>
              <a:rPr lang="en-US" b="1" dirty="0" smtClean="0">
                <a:solidFill>
                  <a:schemeClr val="tx1">
                    <a:lumMod val="50000"/>
                  </a:schemeClr>
                </a:solidFill>
              </a:rPr>
              <a:t>Main </a:t>
            </a:r>
            <a:r>
              <a:rPr lang="en-US" b="1" dirty="0" err="1" smtClean="0">
                <a:solidFill>
                  <a:schemeClr val="tx1">
                    <a:lumMod val="50000"/>
                  </a:schemeClr>
                </a:solidFill>
              </a:rPr>
              <a:t>Menue</a:t>
            </a:r>
            <a:r>
              <a:rPr lang="en-US" b="1" dirty="0" smtClean="0">
                <a:solidFill>
                  <a:schemeClr val="tx1">
                    <a:lumMod val="50000"/>
                  </a:schemeClr>
                </a:solidFill>
              </a:rPr>
              <a:t>:</a:t>
            </a:r>
          </a:p>
          <a:p>
            <a:pPr marL="457200" indent="-457200"/>
            <a:endParaRPr lang="en-US" b="1" dirty="0" smtClean="0">
              <a:solidFill>
                <a:schemeClr val="tx1">
                  <a:lumMod val="50000"/>
                </a:schemeClr>
              </a:solidFill>
            </a:endParaRPr>
          </a:p>
          <a:p>
            <a:pPr marL="457200" indent="-457200"/>
            <a:r>
              <a:rPr lang="en-US" b="1" dirty="0" smtClean="0">
                <a:solidFill>
                  <a:schemeClr val="tx1">
                    <a:lumMod val="50000"/>
                  </a:schemeClr>
                </a:solidFill>
              </a:rPr>
              <a:t>Switch to other active applications</a:t>
            </a:r>
          </a:p>
          <a:p>
            <a:pPr marL="457200" indent="-457200"/>
            <a:endParaRPr lang="en-US" b="1" dirty="0" smtClean="0">
              <a:solidFill>
                <a:schemeClr val="tx1">
                  <a:lumMod val="50000"/>
                </a:schemeClr>
              </a:solidFill>
            </a:endParaRPr>
          </a:p>
          <a:p>
            <a:pPr marL="457200" indent="-457200"/>
            <a:endParaRPr lang="en-US" dirty="0" smtClean="0"/>
          </a:p>
          <a:p>
            <a:pPr marL="457200" indent="-457200"/>
            <a:endParaRPr lang="en-US" dirty="0" smtClean="0"/>
          </a:p>
        </p:txBody>
      </p:sp>
      <p:pic>
        <p:nvPicPr>
          <p:cNvPr id="3074" name="Picture 2"/>
          <p:cNvPicPr>
            <a:picLocks noChangeAspect="1" noChangeArrowheads="1"/>
          </p:cNvPicPr>
          <p:nvPr/>
        </p:nvPicPr>
        <p:blipFill>
          <a:blip r:embed="rId2" cstate="print"/>
          <a:srcRect/>
          <a:stretch>
            <a:fillRect/>
          </a:stretch>
        </p:blipFill>
        <p:spPr bwMode="auto">
          <a:xfrm>
            <a:off x="1513934" y="4493329"/>
            <a:ext cx="4200525" cy="828675"/>
          </a:xfrm>
          <a:prstGeom prst="rect">
            <a:avLst/>
          </a:prstGeom>
          <a:noFill/>
          <a:ln w="9525">
            <a:noFill/>
            <a:miter lim="800000"/>
            <a:headEnd/>
            <a:tailEnd/>
          </a:ln>
        </p:spPr>
      </p:pic>
      <p:pic>
        <p:nvPicPr>
          <p:cNvPr id="3075" name="Picture 3"/>
          <p:cNvPicPr>
            <a:picLocks noChangeAspect="1" noChangeArrowheads="1"/>
          </p:cNvPicPr>
          <p:nvPr/>
        </p:nvPicPr>
        <p:blipFill>
          <a:blip r:embed="rId3" cstate="print"/>
          <a:srcRect/>
          <a:stretch>
            <a:fillRect/>
          </a:stretch>
        </p:blipFill>
        <p:spPr bwMode="auto">
          <a:xfrm>
            <a:off x="1868288" y="6325989"/>
            <a:ext cx="3190875" cy="2047875"/>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bwMode="auto">
          <a:xfrm>
            <a:off x="179388" y="331791"/>
            <a:ext cx="6500812" cy="1003300"/>
          </a:xfrm>
          <a:noFill/>
          <a:ln>
            <a:miter lim="800000"/>
            <a:headEnd/>
            <a:tailEnd/>
          </a:ln>
        </p:spPr>
        <p:txBody>
          <a:bodyPr vert="horz" wrap="square" lIns="91440" tIns="45720" rIns="91440" bIns="45720" numCol="1" anchor="t" anchorCtr="0" compatLnSpc="1">
            <a:prstTxWarp prst="textNoShape">
              <a:avLst/>
            </a:prstTxWarp>
          </a:bodyPr>
          <a:lstStyle/>
          <a:p>
            <a:pPr algn="ctr"/>
            <a:r>
              <a:rPr lang="de-DE" sz="3200" b="1" dirty="0" smtClean="0"/>
              <a:t>Commander – </a:t>
            </a:r>
            <a:r>
              <a:rPr lang="de-DE" sz="3200" b="1" dirty="0" err="1" smtClean="0"/>
              <a:t>Overview</a:t>
            </a:r>
            <a:r>
              <a:rPr lang="de-DE" sz="3200" b="1" dirty="0" smtClean="0"/>
              <a:t> </a:t>
            </a:r>
            <a:endParaRPr lang="de-DE" sz="3200" b="1" dirty="0"/>
          </a:p>
        </p:txBody>
      </p:sp>
      <p:sp>
        <p:nvSpPr>
          <p:cNvPr id="21507" name="Text Placeholder 2"/>
          <p:cNvSpPr>
            <a:spLocks noGrp="1"/>
          </p:cNvSpPr>
          <p:nvPr>
            <p:ph type="body" sz="quarter" idx="13"/>
          </p:nvPr>
        </p:nvSpPr>
        <p:spPr bwMode="auto">
          <a:xfrm>
            <a:off x="212062" y="1293453"/>
            <a:ext cx="6188738" cy="431179"/>
          </a:xfrm>
          <a:noFill/>
          <a:ln>
            <a:miter lim="800000"/>
            <a:headEnd/>
            <a:tailEnd/>
          </a:ln>
        </p:spPr>
        <p:txBody>
          <a:bodyPr vert="horz" wrap="square" lIns="91440" tIns="45720" rIns="91440" bIns="45720" numCol="1" anchor="t" anchorCtr="0" compatLnSpc="1">
            <a:prstTxWarp prst="textNoShape">
              <a:avLst/>
            </a:prstTxWarp>
          </a:bodyPr>
          <a:lstStyle/>
          <a:p>
            <a:pPr algn="ctr"/>
            <a:endParaRPr lang="en-US" b="1" dirty="0" smtClean="0">
              <a:solidFill>
                <a:schemeClr val="tx1">
                  <a:lumMod val="50000"/>
                </a:schemeClr>
              </a:solidFill>
            </a:endParaRPr>
          </a:p>
          <a:p>
            <a:pPr algn="ctr"/>
            <a:r>
              <a:rPr lang="en-US" b="1" dirty="0" smtClean="0">
                <a:solidFill>
                  <a:schemeClr val="tx1">
                    <a:lumMod val="50000"/>
                  </a:schemeClr>
                </a:solidFill>
              </a:rPr>
              <a:t>Special Functions</a:t>
            </a:r>
          </a:p>
          <a:p>
            <a:endParaRPr lang="en-US" b="1" dirty="0" smtClean="0">
              <a:solidFill>
                <a:schemeClr val="tx1">
                  <a:lumMod val="50000"/>
                </a:schemeClr>
              </a:solidFill>
            </a:endParaRPr>
          </a:p>
          <a:p>
            <a:r>
              <a:rPr lang="en-US" b="1" dirty="0" smtClean="0">
                <a:solidFill>
                  <a:schemeClr val="tx1">
                    <a:lumMod val="50000"/>
                  </a:schemeClr>
                </a:solidFill>
              </a:rPr>
              <a:t>Flexible </a:t>
            </a:r>
            <a:r>
              <a:rPr lang="en-US" b="1" dirty="0" err="1" smtClean="0">
                <a:solidFill>
                  <a:schemeClr val="tx1">
                    <a:lumMod val="50000"/>
                  </a:schemeClr>
                </a:solidFill>
              </a:rPr>
              <a:t>Menue</a:t>
            </a:r>
            <a:r>
              <a:rPr lang="en-US" b="1" dirty="0" smtClean="0">
                <a:solidFill>
                  <a:schemeClr val="tx1">
                    <a:lumMod val="50000"/>
                  </a:schemeClr>
                </a:solidFill>
              </a:rPr>
              <a:t> : </a:t>
            </a:r>
          </a:p>
          <a:p>
            <a:r>
              <a:rPr lang="en-US" b="1" dirty="0" smtClean="0">
                <a:solidFill>
                  <a:schemeClr val="tx1">
                    <a:lumMod val="50000"/>
                  </a:schemeClr>
                </a:solidFill>
              </a:rPr>
              <a:t>You can open the </a:t>
            </a:r>
            <a:r>
              <a:rPr lang="en-US" b="1" dirty="0" err="1" smtClean="0">
                <a:solidFill>
                  <a:schemeClr val="tx1">
                    <a:lumMod val="50000"/>
                  </a:schemeClr>
                </a:solidFill>
              </a:rPr>
              <a:t>Menue</a:t>
            </a:r>
            <a:r>
              <a:rPr lang="en-US" b="1" dirty="0" smtClean="0">
                <a:solidFill>
                  <a:schemeClr val="tx1">
                    <a:lumMod val="50000"/>
                  </a:schemeClr>
                </a:solidFill>
              </a:rPr>
              <a:t> multiple times and fix it anywhere on the screen for easy navigation to other applications</a:t>
            </a:r>
          </a:p>
          <a:p>
            <a:pPr marL="457200" indent="-457200"/>
            <a:endParaRPr lang="en-US" b="1" dirty="0" smtClean="0">
              <a:solidFill>
                <a:schemeClr val="tx1">
                  <a:lumMod val="50000"/>
                </a:schemeClr>
              </a:solidFill>
            </a:endParaRPr>
          </a:p>
          <a:p>
            <a:pPr marL="457200" indent="-457200"/>
            <a:endParaRPr lang="en-US" dirty="0" smtClean="0"/>
          </a:p>
          <a:p>
            <a:pPr marL="457200" indent="-457200"/>
            <a:endParaRPr lang="en-US" dirty="0" smtClean="0"/>
          </a:p>
        </p:txBody>
      </p:sp>
      <p:pic>
        <p:nvPicPr>
          <p:cNvPr id="3074" name="Picture 2"/>
          <p:cNvPicPr>
            <a:picLocks noChangeAspect="1" noChangeArrowheads="1"/>
          </p:cNvPicPr>
          <p:nvPr/>
        </p:nvPicPr>
        <p:blipFill>
          <a:blip r:embed="rId2" cstate="print"/>
          <a:srcRect/>
          <a:stretch>
            <a:fillRect/>
          </a:stretch>
        </p:blipFill>
        <p:spPr bwMode="auto">
          <a:xfrm>
            <a:off x="1513934" y="4493329"/>
            <a:ext cx="4200525" cy="828675"/>
          </a:xfrm>
          <a:prstGeom prst="rect">
            <a:avLst/>
          </a:prstGeom>
          <a:noFill/>
          <a:ln w="9525">
            <a:noFill/>
            <a:miter lim="800000"/>
            <a:headEnd/>
            <a:tailEnd/>
          </a:ln>
        </p:spPr>
      </p:pic>
      <p:pic>
        <p:nvPicPr>
          <p:cNvPr id="1026" name="Picture 2"/>
          <p:cNvPicPr>
            <a:picLocks noChangeAspect="1" noChangeArrowheads="1"/>
          </p:cNvPicPr>
          <p:nvPr/>
        </p:nvPicPr>
        <p:blipFill>
          <a:blip r:embed="rId3" cstate="print"/>
          <a:srcRect/>
          <a:stretch>
            <a:fillRect/>
          </a:stretch>
        </p:blipFill>
        <p:spPr bwMode="auto">
          <a:xfrm>
            <a:off x="441285" y="4034983"/>
            <a:ext cx="5257800" cy="2324100"/>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bwMode="auto">
          <a:xfrm>
            <a:off x="179388" y="331791"/>
            <a:ext cx="6500812" cy="1003300"/>
          </a:xfrm>
          <a:noFill/>
          <a:ln>
            <a:miter lim="800000"/>
            <a:headEnd/>
            <a:tailEnd/>
          </a:ln>
        </p:spPr>
        <p:txBody>
          <a:bodyPr vert="horz" wrap="square" lIns="91440" tIns="45720" rIns="91440" bIns="45720" numCol="1" anchor="t" anchorCtr="0" compatLnSpc="1">
            <a:prstTxWarp prst="textNoShape">
              <a:avLst/>
            </a:prstTxWarp>
          </a:bodyPr>
          <a:lstStyle/>
          <a:p>
            <a:pPr algn="ctr"/>
            <a:r>
              <a:rPr lang="de-DE" sz="3200" b="1" dirty="0" smtClean="0"/>
              <a:t>Commander – </a:t>
            </a:r>
            <a:r>
              <a:rPr lang="de-DE" sz="3200" b="1" dirty="0" err="1" smtClean="0"/>
              <a:t>Overview</a:t>
            </a:r>
            <a:r>
              <a:rPr lang="de-DE" sz="3200" b="1" dirty="0" smtClean="0"/>
              <a:t> </a:t>
            </a:r>
            <a:endParaRPr lang="de-DE" sz="3200" b="1" dirty="0"/>
          </a:p>
        </p:txBody>
      </p:sp>
      <p:sp>
        <p:nvSpPr>
          <p:cNvPr id="21507" name="Text Placeholder 2"/>
          <p:cNvSpPr>
            <a:spLocks noGrp="1"/>
          </p:cNvSpPr>
          <p:nvPr>
            <p:ph type="body" sz="quarter" idx="13"/>
          </p:nvPr>
        </p:nvSpPr>
        <p:spPr bwMode="auto">
          <a:xfrm>
            <a:off x="212062" y="1293453"/>
            <a:ext cx="6188738" cy="431179"/>
          </a:xfrm>
          <a:noFill/>
          <a:ln>
            <a:miter lim="800000"/>
            <a:headEnd/>
            <a:tailEnd/>
          </a:ln>
        </p:spPr>
        <p:txBody>
          <a:bodyPr vert="horz" wrap="square" lIns="91440" tIns="45720" rIns="91440" bIns="45720" numCol="1" anchor="t" anchorCtr="0" compatLnSpc="1">
            <a:prstTxWarp prst="textNoShape">
              <a:avLst/>
            </a:prstTxWarp>
          </a:bodyPr>
          <a:lstStyle/>
          <a:p>
            <a:pPr algn="ctr"/>
            <a:endParaRPr lang="en-US" b="1" dirty="0" smtClean="0">
              <a:solidFill>
                <a:schemeClr val="tx1">
                  <a:lumMod val="50000"/>
                </a:schemeClr>
              </a:solidFill>
            </a:endParaRPr>
          </a:p>
          <a:p>
            <a:pPr algn="ctr"/>
            <a:r>
              <a:rPr lang="en-US" b="1" dirty="0" smtClean="0">
                <a:solidFill>
                  <a:schemeClr val="tx1">
                    <a:lumMod val="50000"/>
                  </a:schemeClr>
                </a:solidFill>
              </a:rPr>
              <a:t>History</a:t>
            </a:r>
            <a:endParaRPr lang="en-US" b="1" dirty="0" smtClean="0">
              <a:solidFill>
                <a:schemeClr val="tx1">
                  <a:lumMod val="50000"/>
                </a:schemeClr>
              </a:solidFill>
            </a:endParaRPr>
          </a:p>
          <a:p>
            <a:endParaRPr lang="en-US" b="1" dirty="0" smtClean="0">
              <a:solidFill>
                <a:schemeClr val="tx1">
                  <a:lumMod val="50000"/>
                </a:schemeClr>
              </a:solidFill>
            </a:endParaRPr>
          </a:p>
          <a:p>
            <a:pPr marL="457200" indent="-457200"/>
            <a:endParaRPr lang="en-US" b="1" dirty="0" smtClean="0">
              <a:solidFill>
                <a:schemeClr val="tx1">
                  <a:lumMod val="50000"/>
                </a:schemeClr>
              </a:solidFill>
            </a:endParaRPr>
          </a:p>
          <a:p>
            <a:pPr marL="457200" indent="-457200"/>
            <a:endParaRPr lang="en-US" dirty="0" smtClean="0"/>
          </a:p>
          <a:p>
            <a:pPr marL="457200" indent="-457200"/>
            <a:endParaRPr lang="en-US" dirty="0" smtClean="0"/>
          </a:p>
        </p:txBody>
      </p:sp>
      <p:pic>
        <p:nvPicPr>
          <p:cNvPr id="2" name="Picture 2"/>
          <p:cNvPicPr>
            <a:picLocks noChangeAspect="1" noChangeArrowheads="1"/>
          </p:cNvPicPr>
          <p:nvPr/>
        </p:nvPicPr>
        <p:blipFill>
          <a:blip r:embed="rId2" cstate="print"/>
          <a:srcRect/>
          <a:stretch>
            <a:fillRect/>
          </a:stretch>
        </p:blipFill>
        <p:spPr bwMode="auto">
          <a:xfrm>
            <a:off x="609600" y="6019800"/>
            <a:ext cx="5410200" cy="1600200"/>
          </a:xfrm>
          <a:prstGeom prst="rect">
            <a:avLst/>
          </a:prstGeom>
          <a:noFill/>
          <a:ln w="9525">
            <a:noFill/>
            <a:miter lim="800000"/>
            <a:headEnd/>
            <a:tailEnd/>
          </a:ln>
        </p:spPr>
      </p:pic>
      <p:pic>
        <p:nvPicPr>
          <p:cNvPr id="1027" name="Picture 3"/>
          <p:cNvPicPr>
            <a:picLocks noChangeAspect="1" noChangeArrowheads="1"/>
          </p:cNvPicPr>
          <p:nvPr/>
        </p:nvPicPr>
        <p:blipFill>
          <a:blip r:embed="rId3" cstate="print"/>
          <a:srcRect/>
          <a:stretch>
            <a:fillRect/>
          </a:stretch>
        </p:blipFill>
        <p:spPr bwMode="auto">
          <a:xfrm>
            <a:off x="381000" y="4267200"/>
            <a:ext cx="5829300" cy="1371600"/>
          </a:xfrm>
          <a:prstGeom prst="rect">
            <a:avLst/>
          </a:prstGeom>
          <a:noFill/>
          <a:ln w="9525">
            <a:noFill/>
            <a:miter lim="800000"/>
            <a:headEnd/>
            <a:tailEnd/>
          </a:ln>
        </p:spPr>
      </p:pic>
      <p:sp>
        <p:nvSpPr>
          <p:cNvPr id="8" name="Textfeld 7"/>
          <p:cNvSpPr txBox="1"/>
          <p:nvPr/>
        </p:nvSpPr>
        <p:spPr>
          <a:xfrm>
            <a:off x="533400" y="2209800"/>
            <a:ext cx="5715000" cy="1477328"/>
          </a:xfrm>
          <a:prstGeom prst="rect">
            <a:avLst/>
          </a:prstGeom>
          <a:noFill/>
        </p:spPr>
        <p:txBody>
          <a:bodyPr wrap="square" rtlCol="0">
            <a:spAutoFit/>
          </a:bodyPr>
          <a:lstStyle/>
          <a:p>
            <a:pPr>
              <a:buFontTx/>
              <a:buChar char="-"/>
            </a:pPr>
            <a:r>
              <a:rPr lang="de-DE" dirty="0" err="1" smtClean="0"/>
              <a:t>start</a:t>
            </a:r>
            <a:r>
              <a:rPr lang="de-DE" dirty="0" smtClean="0"/>
              <a:t> </a:t>
            </a:r>
            <a:r>
              <a:rPr lang="de-DE" dirty="0" err="1" smtClean="0"/>
              <a:t>of</a:t>
            </a:r>
            <a:r>
              <a:rPr lang="de-DE" dirty="0" smtClean="0"/>
              <a:t> </a:t>
            </a:r>
            <a:r>
              <a:rPr lang="de-DE" dirty="0" err="1" smtClean="0"/>
              <a:t>the</a:t>
            </a:r>
            <a:r>
              <a:rPr lang="de-DE" dirty="0" smtClean="0"/>
              <a:t> </a:t>
            </a:r>
            <a:r>
              <a:rPr lang="de-DE" dirty="0" err="1" smtClean="0"/>
              <a:t>first</a:t>
            </a:r>
            <a:r>
              <a:rPr lang="de-DE" dirty="0" smtClean="0"/>
              <a:t> Support </a:t>
            </a:r>
            <a:r>
              <a:rPr lang="de-DE" dirty="0" smtClean="0"/>
              <a:t>Commander was in 2005 </a:t>
            </a:r>
            <a:endParaRPr lang="de-DE" dirty="0" smtClean="0"/>
          </a:p>
          <a:p>
            <a:pPr>
              <a:buFontTx/>
              <a:buChar char="-"/>
            </a:pPr>
            <a:endParaRPr lang="de-DE" dirty="0" smtClean="0"/>
          </a:p>
          <a:p>
            <a:pPr>
              <a:buFontTx/>
              <a:buChar char="-"/>
            </a:pPr>
            <a:r>
              <a:rPr lang="de-DE" dirty="0" smtClean="0"/>
              <a:t> </a:t>
            </a:r>
            <a:r>
              <a:rPr lang="de-DE" dirty="0" err="1" smtClean="0"/>
              <a:t>actually</a:t>
            </a:r>
            <a:r>
              <a:rPr lang="de-DE" dirty="0" smtClean="0"/>
              <a:t> </a:t>
            </a:r>
            <a:r>
              <a:rPr lang="de-DE" dirty="0" err="1" smtClean="0"/>
              <a:t>approx</a:t>
            </a:r>
            <a:r>
              <a:rPr lang="de-DE" dirty="0" smtClean="0"/>
              <a:t>. 5600 </a:t>
            </a:r>
            <a:r>
              <a:rPr lang="de-DE" dirty="0" err="1" smtClean="0"/>
              <a:t>documents</a:t>
            </a:r>
            <a:r>
              <a:rPr lang="de-DE" dirty="0" smtClean="0"/>
              <a:t> </a:t>
            </a:r>
            <a:r>
              <a:rPr lang="de-DE" dirty="0" err="1" smtClean="0"/>
              <a:t>available</a:t>
            </a:r>
            <a:r>
              <a:rPr lang="de-DE" dirty="0" smtClean="0"/>
              <a:t> </a:t>
            </a:r>
            <a:endParaRPr lang="de-DE" dirty="0" smtClean="0"/>
          </a:p>
          <a:p>
            <a:pPr>
              <a:buFontTx/>
              <a:buChar char="-"/>
            </a:pPr>
            <a:endParaRPr lang="de-DE" dirty="0" smtClean="0"/>
          </a:p>
          <a:p>
            <a:r>
              <a:rPr lang="de-DE" dirty="0" smtClean="0"/>
              <a:t>- total Downloads </a:t>
            </a:r>
            <a:r>
              <a:rPr lang="de-DE" dirty="0" err="1" smtClean="0"/>
              <a:t>since</a:t>
            </a:r>
            <a:r>
              <a:rPr lang="de-DE" dirty="0" smtClean="0"/>
              <a:t> 2005 </a:t>
            </a:r>
            <a:r>
              <a:rPr lang="de-DE" dirty="0" err="1" smtClean="0"/>
              <a:t>approx</a:t>
            </a:r>
            <a:r>
              <a:rPr lang="de-DE" dirty="0" smtClean="0"/>
              <a:t>. 100.000  !!!</a:t>
            </a:r>
            <a:endParaRPr lang="de-DE" dirty="0"/>
          </a:p>
        </p:txBody>
      </p:sp>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3" name="Picture 3"/>
          <p:cNvPicPr>
            <a:picLocks noChangeAspect="1" noChangeArrowheads="1"/>
          </p:cNvPicPr>
          <p:nvPr/>
        </p:nvPicPr>
        <p:blipFill>
          <a:blip r:embed="rId2" cstate="print"/>
          <a:srcRect/>
          <a:stretch>
            <a:fillRect/>
          </a:stretch>
        </p:blipFill>
        <p:spPr bwMode="auto">
          <a:xfrm>
            <a:off x="390958" y="3810000"/>
            <a:ext cx="6467042" cy="3429000"/>
          </a:xfrm>
          <a:prstGeom prst="rect">
            <a:avLst/>
          </a:prstGeom>
          <a:noFill/>
          <a:ln w="9525">
            <a:noFill/>
            <a:miter lim="800000"/>
            <a:headEnd/>
            <a:tailEnd/>
          </a:ln>
        </p:spPr>
      </p:pic>
      <p:sp>
        <p:nvSpPr>
          <p:cNvPr id="3" name="Textfeld 2"/>
          <p:cNvSpPr txBox="1"/>
          <p:nvPr/>
        </p:nvSpPr>
        <p:spPr>
          <a:xfrm>
            <a:off x="685800" y="3200400"/>
            <a:ext cx="5334000" cy="369332"/>
          </a:xfrm>
          <a:prstGeom prst="rect">
            <a:avLst/>
          </a:prstGeom>
          <a:noFill/>
        </p:spPr>
        <p:txBody>
          <a:bodyPr wrap="square" rtlCol="0">
            <a:spAutoFit/>
          </a:bodyPr>
          <a:lstStyle/>
          <a:p>
            <a:pPr algn="ctr"/>
            <a:r>
              <a:rPr lang="de-DE" b="1" dirty="0" smtClean="0"/>
              <a:t>Content </a:t>
            </a:r>
            <a:r>
              <a:rPr lang="de-DE" b="1" dirty="0" err="1" smtClean="0"/>
              <a:t>of</a:t>
            </a:r>
            <a:r>
              <a:rPr lang="de-DE" b="1" dirty="0" smtClean="0"/>
              <a:t> </a:t>
            </a:r>
            <a:r>
              <a:rPr lang="de-DE" b="1" dirty="0" err="1" smtClean="0"/>
              <a:t>the</a:t>
            </a:r>
            <a:r>
              <a:rPr lang="de-DE" b="1" dirty="0" smtClean="0"/>
              <a:t> Commander 2.0 Data Base</a:t>
            </a:r>
            <a:endParaRPr lang="de-DE" b="1"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5123"/>
                                        </p:tgtEl>
                                        <p:attrNameLst>
                                          <p:attrName>style.visibility</p:attrName>
                                        </p:attrNameLst>
                                      </p:cBhvr>
                                      <p:to>
                                        <p:strVal val="visible"/>
                                      </p:to>
                                    </p:set>
                                    <p:anim calcmode="lin" valueType="num">
                                      <p:cBhvr additive="base">
                                        <p:cTn id="7" dur="2000" fill="hold"/>
                                        <p:tgtEl>
                                          <p:spTgt spid="5123"/>
                                        </p:tgtEl>
                                        <p:attrNameLst>
                                          <p:attrName>ppt_x</p:attrName>
                                        </p:attrNameLst>
                                      </p:cBhvr>
                                      <p:tavLst>
                                        <p:tav tm="0">
                                          <p:val>
                                            <p:strVal val="1+#ppt_w/2"/>
                                          </p:val>
                                        </p:tav>
                                        <p:tav tm="100000">
                                          <p:val>
                                            <p:strVal val="#ppt_x"/>
                                          </p:val>
                                        </p:tav>
                                      </p:tavLst>
                                    </p:anim>
                                    <p:anim calcmode="lin" valueType="num">
                                      <p:cBhvr additive="base">
                                        <p:cTn id="8" dur="2000" fill="hold"/>
                                        <p:tgtEl>
                                          <p:spTgt spid="512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4"/>
          </p:nvPr>
        </p:nvSpPr>
        <p:spPr/>
        <p:txBody>
          <a:bodyPr/>
          <a:lstStyle/>
          <a:p>
            <a:pPr>
              <a:defRPr/>
            </a:pPr>
            <a:fld id="{D425BE4B-6B23-40DC-9D2E-4D9DD275DE23}" type="slidenum">
              <a:rPr lang="en-US"/>
              <a:pPr>
                <a:defRPr/>
              </a:pPr>
              <a:t>4</a:t>
            </a:fld>
            <a:endParaRPr lang="en-US" dirty="0"/>
          </a:p>
        </p:txBody>
      </p:sp>
      <p:sp>
        <p:nvSpPr>
          <p:cNvPr id="20483" name="Date Placeholder 4"/>
          <p:cNvSpPr>
            <a:spLocks noGrp="1"/>
          </p:cNvSpPr>
          <p:nvPr>
            <p:ph type="dt" sz="quarter" idx="15"/>
          </p:nvPr>
        </p:nvSpPr>
        <p:spPr bwMode="auto">
          <a:noFill/>
          <a:ln>
            <a:miter lim="800000"/>
            <a:headEnd/>
            <a:tailEnd/>
          </a:ln>
        </p:spPr>
        <p:txBody>
          <a:bodyPr vert="horz" wrap="square" lIns="91440" tIns="45720" rIns="91440" bIns="45720" numCol="1" anchor="t" anchorCtr="0" compatLnSpc="1">
            <a:prstTxWarp prst="textNoShape">
              <a:avLst/>
            </a:prstTxWarp>
          </a:bodyPr>
          <a:lstStyle/>
          <a:p>
            <a:fld id="{49C78CDD-304E-4CB1-BB2C-516DB55391ED}" type="datetime1">
              <a:rPr lang="en-US" smtClean="0"/>
              <a:pPr/>
              <a:t>3/23/2012</a:t>
            </a:fld>
            <a:endParaRPr lang="en-US" smtClean="0"/>
          </a:p>
        </p:txBody>
      </p:sp>
      <p:sp>
        <p:nvSpPr>
          <p:cNvPr id="20484" name="Footer Placeholder 5"/>
          <p:cNvSpPr>
            <a:spLocks noGrp="1"/>
          </p:cNvSpPr>
          <p:nvPr>
            <p:ph type="ftr" sz="quarter" idx="16"/>
          </p:nvPr>
        </p:nvSpPr>
        <p:spPr bwMode="auto">
          <a:noFill/>
          <a:ln>
            <a:miter lim="800000"/>
            <a:headEnd/>
            <a:tailEnd/>
          </a:ln>
        </p:spPr>
        <p:txBody>
          <a:bodyPr vert="horz" wrap="square" lIns="91440" tIns="45720" rIns="91440" bIns="45720" numCol="1" anchor="t" anchorCtr="0" compatLnSpc="1">
            <a:prstTxWarp prst="textNoShape">
              <a:avLst/>
            </a:prstTxWarp>
          </a:bodyPr>
          <a:lstStyle/>
          <a:p>
            <a:r>
              <a:rPr lang="en-US" smtClean="0"/>
              <a:t>Proprietary &amp; Confidential</a:t>
            </a:r>
          </a:p>
        </p:txBody>
      </p:sp>
      <p:sp>
        <p:nvSpPr>
          <p:cNvPr id="5" name="Textfeld 4"/>
          <p:cNvSpPr txBox="1"/>
          <p:nvPr/>
        </p:nvSpPr>
        <p:spPr>
          <a:xfrm>
            <a:off x="462987" y="370389"/>
            <a:ext cx="6088284" cy="523220"/>
          </a:xfrm>
          <a:prstGeom prst="rect">
            <a:avLst/>
          </a:prstGeom>
          <a:noFill/>
        </p:spPr>
        <p:txBody>
          <a:bodyPr wrap="square" rtlCol="0">
            <a:spAutoFit/>
          </a:bodyPr>
          <a:lstStyle/>
          <a:p>
            <a:pPr algn="ctr"/>
            <a:r>
              <a:rPr lang="de-DE" sz="2800" b="1" dirty="0" smtClean="0">
                <a:solidFill>
                  <a:schemeClr val="bg1"/>
                </a:solidFill>
              </a:rPr>
              <a:t>Commander 2.0– Log-On </a:t>
            </a:r>
            <a:endParaRPr lang="de-DE" sz="2800" b="1" dirty="0">
              <a:solidFill>
                <a:schemeClr val="bg1"/>
              </a:solidFill>
            </a:endParaRPr>
          </a:p>
        </p:txBody>
      </p:sp>
      <p:sp>
        <p:nvSpPr>
          <p:cNvPr id="6" name="Textfeld 5"/>
          <p:cNvSpPr txBox="1"/>
          <p:nvPr/>
        </p:nvSpPr>
        <p:spPr>
          <a:xfrm>
            <a:off x="185198" y="1331091"/>
            <a:ext cx="6481823" cy="7048083"/>
          </a:xfrm>
          <a:prstGeom prst="rect">
            <a:avLst/>
          </a:prstGeom>
          <a:noFill/>
        </p:spPr>
        <p:txBody>
          <a:bodyPr wrap="square" rtlCol="0">
            <a:spAutoFit/>
          </a:bodyPr>
          <a:lstStyle/>
          <a:p>
            <a:endParaRPr lang="de-DE" dirty="0" smtClean="0"/>
          </a:p>
          <a:p>
            <a:pPr algn="ctr"/>
            <a:r>
              <a:rPr lang="de-DE" sz="1050" dirty="0" smtClean="0"/>
              <a:t> </a:t>
            </a:r>
            <a:r>
              <a:rPr lang="de-DE" b="1" dirty="0" smtClean="0">
                <a:solidFill>
                  <a:schemeClr val="tx1">
                    <a:lumMod val="50000"/>
                  </a:schemeClr>
                </a:solidFill>
              </a:rPr>
              <a:t>Support Commander 2.0 Data Base</a:t>
            </a:r>
          </a:p>
          <a:p>
            <a:endParaRPr lang="de-DE" b="1" dirty="0" smtClean="0">
              <a:solidFill>
                <a:schemeClr val="tx1">
                  <a:lumMod val="50000"/>
                </a:schemeClr>
              </a:solidFill>
            </a:endParaRPr>
          </a:p>
          <a:p>
            <a:pPr marL="342900" indent="-342900">
              <a:buAutoNum type="arabicPeriod"/>
            </a:pPr>
            <a:r>
              <a:rPr lang="de-DE" b="1" dirty="0" smtClean="0">
                <a:solidFill>
                  <a:schemeClr val="tx1">
                    <a:lumMod val="50000"/>
                  </a:schemeClr>
                </a:solidFill>
              </a:rPr>
              <a:t>Log-On </a:t>
            </a:r>
          </a:p>
          <a:p>
            <a:pPr lvl="1"/>
            <a:r>
              <a:rPr lang="en-US" b="1" dirty="0" smtClean="0">
                <a:solidFill>
                  <a:schemeClr val="tx1">
                    <a:lumMod val="50000"/>
                  </a:schemeClr>
                </a:solidFill>
              </a:rPr>
              <a:t>1.1. Get an Internet access, and use the website: </a:t>
            </a:r>
          </a:p>
          <a:p>
            <a:pPr lvl="1"/>
            <a:r>
              <a:rPr lang="en-US" sz="2800" b="1" u="sng" dirty="0" smtClean="0">
                <a:solidFill>
                  <a:schemeClr val="tx1">
                    <a:lumMod val="50000"/>
                  </a:schemeClr>
                </a:solidFill>
              </a:rPr>
              <a:t>https://ses.vwr-cmd2.com/bin/login?company=</a:t>
            </a:r>
            <a:endParaRPr lang="en-US" b="1" u="sng" dirty="0" smtClean="0">
              <a:solidFill>
                <a:schemeClr val="tx1">
                  <a:lumMod val="50000"/>
                </a:schemeClr>
              </a:solidFill>
            </a:endParaRPr>
          </a:p>
          <a:p>
            <a:pPr lvl="1"/>
            <a:endParaRPr lang="en-US" b="1" dirty="0" smtClean="0">
              <a:solidFill>
                <a:schemeClr val="tx1">
                  <a:lumMod val="50000"/>
                </a:schemeClr>
              </a:solidFill>
            </a:endParaRPr>
          </a:p>
          <a:p>
            <a:pPr lvl="1"/>
            <a:r>
              <a:rPr lang="en-US" b="1" dirty="0" smtClean="0">
                <a:solidFill>
                  <a:schemeClr val="tx1">
                    <a:lumMod val="50000"/>
                  </a:schemeClr>
                </a:solidFill>
              </a:rPr>
              <a:t>1.2. Your Log-On frame will look like this: </a:t>
            </a:r>
          </a:p>
          <a:p>
            <a:endParaRPr lang="de-DE" dirty="0" smtClean="0">
              <a:solidFill>
                <a:schemeClr val="tx1">
                  <a:lumMod val="50000"/>
                </a:schemeClr>
              </a:solidFill>
            </a:endParaRPr>
          </a:p>
          <a:p>
            <a:endParaRPr lang="de-DE" dirty="0" smtClean="0">
              <a:solidFill>
                <a:schemeClr val="tx1">
                  <a:lumMod val="50000"/>
                </a:schemeClr>
              </a:solidFill>
            </a:endParaRPr>
          </a:p>
          <a:p>
            <a:endParaRPr lang="en-US" dirty="0" smtClean="0">
              <a:solidFill>
                <a:schemeClr val="tx1">
                  <a:lumMod val="50000"/>
                </a:schemeClr>
              </a:solidFill>
            </a:endParaRPr>
          </a:p>
          <a:p>
            <a:endParaRPr lang="en-US" dirty="0" smtClean="0">
              <a:solidFill>
                <a:schemeClr val="tx1">
                  <a:lumMod val="50000"/>
                </a:schemeClr>
              </a:solidFill>
            </a:endParaRPr>
          </a:p>
          <a:p>
            <a:endParaRPr lang="en-US" dirty="0" smtClean="0">
              <a:solidFill>
                <a:schemeClr val="tx1">
                  <a:lumMod val="50000"/>
                </a:schemeClr>
              </a:solidFill>
            </a:endParaRPr>
          </a:p>
          <a:p>
            <a:endParaRPr lang="en-US" dirty="0" smtClean="0">
              <a:solidFill>
                <a:schemeClr val="tx1">
                  <a:lumMod val="50000"/>
                </a:schemeClr>
              </a:solidFill>
            </a:endParaRPr>
          </a:p>
          <a:p>
            <a:endParaRPr lang="en-US" dirty="0" smtClean="0">
              <a:solidFill>
                <a:schemeClr val="tx1">
                  <a:lumMod val="50000"/>
                </a:schemeClr>
              </a:solidFill>
            </a:endParaRPr>
          </a:p>
          <a:p>
            <a:endParaRPr lang="en-US" dirty="0" smtClean="0">
              <a:solidFill>
                <a:schemeClr val="tx1">
                  <a:lumMod val="50000"/>
                </a:schemeClr>
              </a:solidFill>
            </a:endParaRPr>
          </a:p>
          <a:p>
            <a:endParaRPr lang="en-US" dirty="0" smtClean="0">
              <a:solidFill>
                <a:schemeClr val="tx1">
                  <a:lumMod val="50000"/>
                </a:schemeClr>
              </a:solidFill>
            </a:endParaRPr>
          </a:p>
          <a:p>
            <a:endParaRPr lang="en-US" dirty="0" smtClean="0">
              <a:solidFill>
                <a:schemeClr val="tx1">
                  <a:lumMod val="50000"/>
                </a:schemeClr>
              </a:solidFill>
            </a:endParaRPr>
          </a:p>
          <a:p>
            <a:endParaRPr lang="en-US" dirty="0" smtClean="0">
              <a:solidFill>
                <a:schemeClr val="tx1">
                  <a:lumMod val="50000"/>
                </a:schemeClr>
              </a:solidFill>
            </a:endParaRPr>
          </a:p>
          <a:p>
            <a:endParaRPr lang="en-US" dirty="0" smtClean="0">
              <a:solidFill>
                <a:schemeClr val="tx1">
                  <a:lumMod val="50000"/>
                </a:schemeClr>
              </a:solidFill>
            </a:endParaRPr>
          </a:p>
          <a:p>
            <a:endParaRPr lang="en-US" dirty="0" smtClean="0">
              <a:solidFill>
                <a:schemeClr val="tx1">
                  <a:lumMod val="50000"/>
                </a:schemeClr>
              </a:solidFill>
            </a:endParaRPr>
          </a:p>
          <a:p>
            <a:r>
              <a:rPr lang="en-US" dirty="0" smtClean="0">
                <a:solidFill>
                  <a:schemeClr val="tx1">
                    <a:lumMod val="50000"/>
                  </a:schemeClr>
                </a:solidFill>
              </a:rPr>
              <a:t>Please watch for correct writing of upper case and lower case characters! </a:t>
            </a:r>
            <a:endParaRPr lang="de-DE" dirty="0" smtClean="0">
              <a:solidFill>
                <a:schemeClr val="tx1">
                  <a:lumMod val="50000"/>
                </a:schemeClr>
              </a:solidFill>
            </a:endParaRPr>
          </a:p>
        </p:txBody>
      </p:sp>
      <p:sp>
        <p:nvSpPr>
          <p:cNvPr id="11" name="Textfeld 10"/>
          <p:cNvSpPr txBox="1"/>
          <p:nvPr/>
        </p:nvSpPr>
        <p:spPr>
          <a:xfrm>
            <a:off x="5683170" y="4421529"/>
            <a:ext cx="1174830" cy="1231106"/>
          </a:xfrm>
          <a:prstGeom prst="rect">
            <a:avLst/>
          </a:prstGeom>
          <a:noFill/>
        </p:spPr>
        <p:txBody>
          <a:bodyPr wrap="square" rtlCol="0">
            <a:spAutoFit/>
          </a:bodyPr>
          <a:lstStyle/>
          <a:p>
            <a:r>
              <a:rPr lang="en-US" sz="1400" dirty="0" smtClean="0">
                <a:solidFill>
                  <a:schemeClr val="tx1">
                    <a:lumMod val="50000"/>
                  </a:schemeClr>
                </a:solidFill>
              </a:rPr>
              <a:t>The </a:t>
            </a:r>
            <a:r>
              <a:rPr lang="en-US" sz="1400" b="1" dirty="0" smtClean="0">
                <a:solidFill>
                  <a:schemeClr val="tx1">
                    <a:lumMod val="50000"/>
                  </a:schemeClr>
                </a:solidFill>
              </a:rPr>
              <a:t>User-ID, you received by e-mail </a:t>
            </a:r>
          </a:p>
          <a:p>
            <a:endParaRPr lang="de-DE" dirty="0"/>
          </a:p>
        </p:txBody>
      </p:sp>
      <p:sp>
        <p:nvSpPr>
          <p:cNvPr id="14" name="Textfeld 13"/>
          <p:cNvSpPr txBox="1"/>
          <p:nvPr/>
        </p:nvSpPr>
        <p:spPr>
          <a:xfrm>
            <a:off x="5683170" y="5800846"/>
            <a:ext cx="1174830" cy="1231106"/>
          </a:xfrm>
          <a:prstGeom prst="rect">
            <a:avLst/>
          </a:prstGeom>
          <a:noFill/>
        </p:spPr>
        <p:txBody>
          <a:bodyPr wrap="square" rtlCol="0">
            <a:spAutoFit/>
          </a:bodyPr>
          <a:lstStyle/>
          <a:p>
            <a:r>
              <a:rPr lang="en-US" sz="1400" dirty="0" smtClean="0">
                <a:solidFill>
                  <a:schemeClr val="tx1">
                    <a:lumMod val="50000"/>
                  </a:schemeClr>
                </a:solidFill>
              </a:rPr>
              <a:t>!! Your </a:t>
            </a:r>
            <a:r>
              <a:rPr lang="en-US" sz="1400" b="1" dirty="0" smtClean="0">
                <a:solidFill>
                  <a:schemeClr val="tx1">
                    <a:lumMod val="50000"/>
                  </a:schemeClr>
                </a:solidFill>
              </a:rPr>
              <a:t>Password !! Is case sensitive ! </a:t>
            </a:r>
          </a:p>
          <a:p>
            <a:endParaRPr lang="de-DE" dirty="0"/>
          </a:p>
        </p:txBody>
      </p:sp>
      <p:pic>
        <p:nvPicPr>
          <p:cNvPr id="1026" name="Picture 2"/>
          <p:cNvPicPr>
            <a:picLocks noChangeAspect="1" noChangeArrowheads="1"/>
          </p:cNvPicPr>
          <p:nvPr/>
        </p:nvPicPr>
        <p:blipFill>
          <a:blip r:embed="rId2" cstate="print"/>
          <a:srcRect/>
          <a:stretch>
            <a:fillRect/>
          </a:stretch>
        </p:blipFill>
        <p:spPr bwMode="auto">
          <a:xfrm>
            <a:off x="457200" y="4191000"/>
            <a:ext cx="5055075" cy="3276600"/>
          </a:xfrm>
          <a:prstGeom prst="rect">
            <a:avLst/>
          </a:prstGeom>
          <a:noFill/>
          <a:ln w="9525">
            <a:noFill/>
            <a:miter lim="800000"/>
            <a:headEnd/>
            <a:tailEnd/>
          </a:ln>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16" fill="hold" nodeType="after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diamond(in)">
                                      <p:cBhvr>
                                        <p:cTn id="7" dur="20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bwMode="auto">
          <a:xfrm>
            <a:off x="179388" y="331791"/>
            <a:ext cx="6500812" cy="1003300"/>
          </a:xfrm>
          <a:noFill/>
          <a:ln>
            <a:miter lim="800000"/>
            <a:headEnd/>
            <a:tailEnd/>
          </a:ln>
        </p:spPr>
        <p:txBody>
          <a:bodyPr vert="horz" wrap="square" lIns="91440" tIns="45720" rIns="91440" bIns="45720" numCol="1" anchor="t" anchorCtr="0" compatLnSpc="1">
            <a:prstTxWarp prst="textNoShape">
              <a:avLst/>
            </a:prstTxWarp>
          </a:bodyPr>
          <a:lstStyle/>
          <a:p>
            <a:pPr algn="ctr"/>
            <a:r>
              <a:rPr lang="de-DE" sz="3200" b="1" dirty="0" smtClean="0"/>
              <a:t>Commander 2.0– Log-On </a:t>
            </a:r>
            <a:endParaRPr lang="de-DE" sz="3200" b="1" dirty="0"/>
          </a:p>
        </p:txBody>
      </p:sp>
      <p:sp>
        <p:nvSpPr>
          <p:cNvPr id="21507" name="Text Placeholder 2"/>
          <p:cNvSpPr>
            <a:spLocks noGrp="1"/>
          </p:cNvSpPr>
          <p:nvPr>
            <p:ph type="body" sz="quarter" idx="13"/>
          </p:nvPr>
        </p:nvSpPr>
        <p:spPr bwMode="auto">
          <a:xfrm>
            <a:off x="188913" y="1779589"/>
            <a:ext cx="6488112" cy="2028483"/>
          </a:xfrm>
          <a:noFill/>
          <a:ln>
            <a:miter lim="800000"/>
            <a:headEnd/>
            <a:tailEnd/>
          </a:ln>
        </p:spPr>
        <p:txBody>
          <a:bodyPr vert="horz" wrap="square" lIns="91440" tIns="45720" rIns="91440" bIns="45720" numCol="1" anchor="t" anchorCtr="0" compatLnSpc="1">
            <a:prstTxWarp prst="textNoShape">
              <a:avLst/>
            </a:prstTxWarp>
          </a:bodyPr>
          <a:lstStyle/>
          <a:p>
            <a:r>
              <a:rPr lang="en-US" b="1" dirty="0" smtClean="0">
                <a:solidFill>
                  <a:schemeClr val="tx1">
                    <a:lumMod val="50000"/>
                  </a:schemeClr>
                </a:solidFill>
              </a:rPr>
              <a:t>Please understand, that the access to this Data Base is given to you by VWR International GmbH based on our trust in your loyalty and integrity in handling the information of this Data Base. </a:t>
            </a:r>
          </a:p>
          <a:p>
            <a:r>
              <a:rPr lang="en-US" b="1" dirty="0" smtClean="0">
                <a:solidFill>
                  <a:schemeClr val="tx1">
                    <a:lumMod val="50000"/>
                  </a:schemeClr>
                </a:solidFill>
              </a:rPr>
              <a:t>Any miss-usage of this access will at once results in an erasure of your account! </a:t>
            </a:r>
          </a:p>
          <a:p>
            <a:endParaRPr lang="en-US" b="1" dirty="0" smtClean="0">
              <a:solidFill>
                <a:schemeClr val="tx1">
                  <a:lumMod val="50000"/>
                </a:schemeClr>
              </a:solidFill>
            </a:endParaRPr>
          </a:p>
          <a:p>
            <a:r>
              <a:rPr lang="en-US" b="1" dirty="0" smtClean="0">
                <a:solidFill>
                  <a:schemeClr val="tx1">
                    <a:lumMod val="50000"/>
                  </a:schemeClr>
                </a:solidFill>
              </a:rPr>
              <a:t>1.3. Forgot Password</a:t>
            </a:r>
          </a:p>
          <a:p>
            <a:r>
              <a:rPr lang="en-US" b="1" dirty="0" smtClean="0">
                <a:solidFill>
                  <a:schemeClr val="tx1">
                    <a:lumMod val="50000"/>
                  </a:schemeClr>
                </a:solidFill>
              </a:rPr>
              <a:t>If you forgot your password , please use this Function :</a:t>
            </a:r>
          </a:p>
          <a:p>
            <a:endParaRPr lang="en-US" dirty="0" smtClean="0"/>
          </a:p>
          <a:p>
            <a:endParaRPr lang="en-US" dirty="0" smtClean="0"/>
          </a:p>
          <a:p>
            <a:endParaRPr lang="en-US" dirty="0" smtClean="0"/>
          </a:p>
          <a:p>
            <a:endParaRPr lang="en-US" dirty="0" smtClean="0"/>
          </a:p>
          <a:p>
            <a:endParaRPr lang="en-US" dirty="0" smtClean="0"/>
          </a:p>
          <a:p>
            <a:endParaRPr lang="en-US" dirty="0" smtClean="0"/>
          </a:p>
          <a:p>
            <a:r>
              <a:rPr lang="en-US" b="1" dirty="0" smtClean="0">
                <a:solidFill>
                  <a:schemeClr val="tx1">
                    <a:lumMod val="50000"/>
                  </a:schemeClr>
                </a:solidFill>
              </a:rPr>
              <a:t>A mail will be sent to the mail address associated with your user id.</a:t>
            </a:r>
            <a:br>
              <a:rPr lang="en-US" b="1" dirty="0" smtClean="0">
                <a:solidFill>
                  <a:schemeClr val="tx1">
                    <a:lumMod val="50000"/>
                  </a:schemeClr>
                </a:solidFill>
              </a:rPr>
            </a:br>
            <a:endParaRPr lang="en-US" b="1" dirty="0" smtClean="0">
              <a:solidFill>
                <a:schemeClr val="tx1">
                  <a:lumMod val="50000"/>
                </a:schemeClr>
              </a:solidFill>
            </a:endParaRPr>
          </a:p>
          <a:p>
            <a:endParaRPr lang="de-DE" dirty="0" smtClean="0">
              <a:solidFill>
                <a:schemeClr val="tx1">
                  <a:lumMod val="50000"/>
                </a:schemeClr>
              </a:solidFill>
            </a:endParaRPr>
          </a:p>
          <a:p>
            <a:endParaRPr lang="en-US" dirty="0" smtClean="0"/>
          </a:p>
        </p:txBody>
      </p:sp>
      <p:pic>
        <p:nvPicPr>
          <p:cNvPr id="2050" name="Picture 2"/>
          <p:cNvPicPr>
            <a:picLocks noChangeAspect="1" noChangeArrowheads="1"/>
          </p:cNvPicPr>
          <p:nvPr/>
        </p:nvPicPr>
        <p:blipFill>
          <a:blip r:embed="rId2" cstate="print"/>
          <a:srcRect/>
          <a:stretch>
            <a:fillRect/>
          </a:stretch>
        </p:blipFill>
        <p:spPr bwMode="auto">
          <a:xfrm>
            <a:off x="1066800" y="4953000"/>
            <a:ext cx="3997036" cy="2590800"/>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bwMode="auto">
          <a:xfrm>
            <a:off x="179388" y="331791"/>
            <a:ext cx="6500812" cy="1003300"/>
          </a:xfrm>
          <a:noFill/>
          <a:ln>
            <a:miter lim="800000"/>
            <a:headEnd/>
            <a:tailEnd/>
          </a:ln>
        </p:spPr>
        <p:txBody>
          <a:bodyPr vert="horz" wrap="square" lIns="91440" tIns="45720" rIns="91440" bIns="45720" numCol="1" anchor="t" anchorCtr="0" compatLnSpc="1">
            <a:prstTxWarp prst="textNoShape">
              <a:avLst/>
            </a:prstTxWarp>
          </a:bodyPr>
          <a:lstStyle/>
          <a:p>
            <a:pPr algn="ctr"/>
            <a:r>
              <a:rPr lang="de-DE" sz="3200" b="1" dirty="0" smtClean="0"/>
              <a:t>Commander 2.0– Log-On </a:t>
            </a:r>
            <a:endParaRPr lang="de-DE" sz="3200" b="1" dirty="0"/>
          </a:p>
        </p:txBody>
      </p:sp>
      <p:sp>
        <p:nvSpPr>
          <p:cNvPr id="21507" name="Text Placeholder 2"/>
          <p:cNvSpPr>
            <a:spLocks noGrp="1"/>
          </p:cNvSpPr>
          <p:nvPr>
            <p:ph type="body" sz="quarter" idx="13"/>
          </p:nvPr>
        </p:nvSpPr>
        <p:spPr bwMode="auto">
          <a:xfrm>
            <a:off x="188913" y="1779592"/>
            <a:ext cx="6488112" cy="2896585"/>
          </a:xfrm>
          <a:noFill/>
          <a:ln>
            <a:miter lim="800000"/>
            <a:headEnd/>
            <a:tailEnd/>
          </a:ln>
        </p:spPr>
        <p:txBody>
          <a:bodyPr vert="horz" wrap="square" lIns="91440" tIns="45720" rIns="91440" bIns="45720" numCol="1" anchor="t" anchorCtr="0" compatLnSpc="1">
            <a:prstTxWarp prst="textNoShape">
              <a:avLst/>
            </a:prstTxWarp>
          </a:bodyPr>
          <a:lstStyle/>
          <a:p>
            <a:r>
              <a:rPr lang="en-US" b="1" dirty="0" smtClean="0">
                <a:solidFill>
                  <a:schemeClr val="tx1">
                    <a:lumMod val="50000"/>
                  </a:schemeClr>
                </a:solidFill>
              </a:rPr>
              <a:t>Following email you will get :</a:t>
            </a:r>
          </a:p>
          <a:p>
            <a:r>
              <a:rPr lang="en-US" sz="1200" b="1" dirty="0" smtClean="0">
                <a:solidFill>
                  <a:schemeClr val="tx1">
                    <a:lumMod val="50000"/>
                  </a:schemeClr>
                </a:solidFill>
              </a:rPr>
              <a:t>VWR Commander: Password recover</a:t>
            </a:r>
          </a:p>
          <a:p>
            <a:r>
              <a:rPr lang="en-US" sz="1200" b="1" dirty="0" smtClean="0">
                <a:solidFill>
                  <a:schemeClr val="tx1">
                    <a:lumMod val="50000"/>
                  </a:schemeClr>
                </a:solidFill>
              </a:rPr>
              <a:t>A request was made to set a new password for your account. </a:t>
            </a:r>
          </a:p>
          <a:p>
            <a:r>
              <a:rPr lang="en-US" sz="1200" b="1" dirty="0" smtClean="0">
                <a:solidFill>
                  <a:schemeClr val="tx1">
                    <a:lumMod val="50000"/>
                  </a:schemeClr>
                </a:solidFill>
              </a:rPr>
              <a:t>Please follow this link to set a new password: https://cr.i1.adama.de/password/verify/wqTAejwWxKNr7RFeM</a:t>
            </a:r>
          </a:p>
          <a:p>
            <a:r>
              <a:rPr lang="en-US" sz="1200" b="1" dirty="0" smtClean="0">
                <a:solidFill>
                  <a:schemeClr val="tx1">
                    <a:lumMod val="50000"/>
                  </a:schemeClr>
                </a:solidFill>
              </a:rPr>
              <a:t>If you didn't request this mail, please notify VWR e-marketing team.</a:t>
            </a:r>
          </a:p>
          <a:p>
            <a:r>
              <a:rPr lang="en-US" sz="1200" b="1" dirty="0" smtClean="0">
                <a:solidFill>
                  <a:schemeClr val="tx1">
                    <a:lumMod val="50000"/>
                  </a:schemeClr>
                </a:solidFill>
              </a:rPr>
              <a:t>Regards,</a:t>
            </a:r>
          </a:p>
          <a:p>
            <a:r>
              <a:rPr lang="en-US" sz="1200" b="1" dirty="0" smtClean="0">
                <a:solidFill>
                  <a:schemeClr val="tx1">
                    <a:lumMod val="50000"/>
                  </a:schemeClr>
                </a:solidFill>
              </a:rPr>
              <a:t>VWR</a:t>
            </a:r>
          </a:p>
          <a:p>
            <a:r>
              <a:rPr lang="en-US" b="1" dirty="0" smtClean="0">
                <a:solidFill>
                  <a:schemeClr val="tx1">
                    <a:lumMod val="50000"/>
                  </a:schemeClr>
                </a:solidFill>
              </a:rPr>
              <a:t>Set new password: Please enter your new password. VWR requires a password length of exactly 8 characters.</a:t>
            </a:r>
          </a:p>
          <a:p>
            <a:endParaRPr lang="en-US" b="1" dirty="0" smtClean="0">
              <a:solidFill>
                <a:schemeClr val="tx1">
                  <a:lumMod val="50000"/>
                </a:schemeClr>
              </a:solidFill>
            </a:endParaRPr>
          </a:p>
          <a:p>
            <a:endParaRPr lang="de-DE" dirty="0" smtClean="0">
              <a:solidFill>
                <a:schemeClr val="tx1">
                  <a:lumMod val="50000"/>
                </a:schemeClr>
              </a:solidFill>
            </a:endParaRPr>
          </a:p>
          <a:p>
            <a:endParaRPr lang="en-US" dirty="0" smtClean="0"/>
          </a:p>
        </p:txBody>
      </p:sp>
      <p:pic>
        <p:nvPicPr>
          <p:cNvPr id="4098" name="Picture 2"/>
          <p:cNvPicPr>
            <a:picLocks noChangeAspect="1" noChangeArrowheads="1"/>
          </p:cNvPicPr>
          <p:nvPr/>
        </p:nvPicPr>
        <p:blipFill>
          <a:blip r:embed="rId2" cstate="print"/>
          <a:srcRect/>
          <a:stretch>
            <a:fillRect/>
          </a:stretch>
        </p:blipFill>
        <p:spPr bwMode="auto">
          <a:xfrm>
            <a:off x="381000" y="5029200"/>
            <a:ext cx="5271179" cy="3505200"/>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bwMode="auto">
          <a:xfrm>
            <a:off x="179388" y="331791"/>
            <a:ext cx="6500812" cy="1003300"/>
          </a:xfrm>
          <a:noFill/>
          <a:ln>
            <a:miter lim="800000"/>
            <a:headEnd/>
            <a:tailEnd/>
          </a:ln>
        </p:spPr>
        <p:txBody>
          <a:bodyPr vert="horz" wrap="square" lIns="91440" tIns="45720" rIns="91440" bIns="45720" numCol="1" anchor="t" anchorCtr="0" compatLnSpc="1">
            <a:prstTxWarp prst="textNoShape">
              <a:avLst/>
            </a:prstTxWarp>
          </a:bodyPr>
          <a:lstStyle/>
          <a:p>
            <a:pPr algn="ctr"/>
            <a:r>
              <a:rPr lang="de-DE" sz="3200" b="1" dirty="0" smtClean="0"/>
              <a:t>Commander 2.0– Log-On </a:t>
            </a:r>
            <a:endParaRPr lang="de-DE" sz="3200" b="1" dirty="0"/>
          </a:p>
        </p:txBody>
      </p:sp>
      <p:sp>
        <p:nvSpPr>
          <p:cNvPr id="21507" name="Text Placeholder 2"/>
          <p:cNvSpPr>
            <a:spLocks noGrp="1"/>
          </p:cNvSpPr>
          <p:nvPr>
            <p:ph type="body" sz="quarter" idx="13"/>
          </p:nvPr>
        </p:nvSpPr>
        <p:spPr bwMode="auto">
          <a:xfrm>
            <a:off x="188913" y="1779590"/>
            <a:ext cx="6488112" cy="6646783"/>
          </a:xfrm>
          <a:noFill/>
          <a:ln>
            <a:miter lim="800000"/>
            <a:headEnd/>
            <a:tailEnd/>
          </a:ln>
        </p:spPr>
        <p:txBody>
          <a:bodyPr vert="horz" wrap="square" lIns="91440" tIns="45720" rIns="91440" bIns="45720" numCol="1" anchor="t" anchorCtr="0" compatLnSpc="1">
            <a:prstTxWarp prst="textNoShape">
              <a:avLst/>
            </a:prstTxWarp>
          </a:bodyPr>
          <a:lstStyle/>
          <a:p>
            <a:endParaRPr lang="en-US" b="1" dirty="0" smtClean="0">
              <a:solidFill>
                <a:schemeClr val="tx1">
                  <a:lumMod val="50000"/>
                </a:schemeClr>
              </a:solidFill>
            </a:endParaRPr>
          </a:p>
          <a:p>
            <a:endParaRPr lang="en-US" b="1" dirty="0" smtClean="0">
              <a:solidFill>
                <a:schemeClr val="tx1">
                  <a:lumMod val="50000"/>
                </a:schemeClr>
              </a:solidFill>
            </a:endParaRPr>
          </a:p>
          <a:p>
            <a:endParaRPr lang="en-US" b="1" dirty="0" smtClean="0">
              <a:solidFill>
                <a:schemeClr val="tx1">
                  <a:lumMod val="50000"/>
                </a:schemeClr>
              </a:solidFill>
            </a:endParaRPr>
          </a:p>
          <a:p>
            <a:endParaRPr lang="en-US" b="1" dirty="0" smtClean="0">
              <a:solidFill>
                <a:schemeClr val="tx1">
                  <a:lumMod val="50000"/>
                </a:schemeClr>
              </a:solidFill>
            </a:endParaRPr>
          </a:p>
          <a:p>
            <a:endParaRPr lang="en-US" b="1" dirty="0" smtClean="0">
              <a:solidFill>
                <a:schemeClr val="tx1">
                  <a:lumMod val="50000"/>
                </a:schemeClr>
              </a:solidFill>
            </a:endParaRPr>
          </a:p>
          <a:p>
            <a:endParaRPr lang="en-US" b="1" dirty="0" smtClean="0">
              <a:solidFill>
                <a:schemeClr val="tx1">
                  <a:lumMod val="50000"/>
                </a:schemeClr>
              </a:solidFill>
            </a:endParaRPr>
          </a:p>
          <a:p>
            <a:endParaRPr lang="en-US" b="1" dirty="0" smtClean="0">
              <a:solidFill>
                <a:schemeClr val="tx1">
                  <a:lumMod val="50000"/>
                </a:schemeClr>
              </a:solidFill>
            </a:endParaRPr>
          </a:p>
          <a:p>
            <a:r>
              <a:rPr lang="de-DE" sz="1200" b="1" dirty="0" err="1" smtClean="0">
                <a:solidFill>
                  <a:schemeClr val="tx1">
                    <a:lumMod val="50000"/>
                  </a:schemeClr>
                </a:solidFill>
              </a:rPr>
              <a:t>Confirmation</a:t>
            </a:r>
            <a:r>
              <a:rPr lang="de-DE" sz="1200" b="1" dirty="0" smtClean="0">
                <a:solidFill>
                  <a:schemeClr val="tx1">
                    <a:lumMod val="50000"/>
                  </a:schemeClr>
                </a:solidFill>
              </a:rPr>
              <a:t> email :</a:t>
            </a:r>
          </a:p>
          <a:p>
            <a:r>
              <a:rPr lang="de-DE" sz="1200" b="1" dirty="0" smtClean="0">
                <a:solidFill>
                  <a:schemeClr val="tx1">
                    <a:lumMod val="50000"/>
                  </a:schemeClr>
                </a:solidFill>
              </a:rPr>
              <a:t> VWR Commander: Password </a:t>
            </a:r>
            <a:r>
              <a:rPr lang="de-DE" sz="1200" b="1" dirty="0" err="1" smtClean="0">
                <a:solidFill>
                  <a:schemeClr val="tx1">
                    <a:lumMod val="50000"/>
                  </a:schemeClr>
                </a:solidFill>
              </a:rPr>
              <a:t>changed</a:t>
            </a:r>
            <a:r>
              <a:rPr lang="de-DE" sz="1200" b="1" dirty="0" smtClean="0">
                <a:solidFill>
                  <a:schemeClr val="tx1">
                    <a:lumMod val="50000"/>
                  </a:schemeClr>
                </a:solidFill>
              </a:rPr>
              <a:t> - </a:t>
            </a:r>
            <a:r>
              <a:rPr lang="en-US" sz="1200" b="1" dirty="0" smtClean="0">
                <a:solidFill>
                  <a:schemeClr val="tx1">
                    <a:lumMod val="50000"/>
                  </a:schemeClr>
                </a:solidFill>
              </a:rPr>
              <a:t>Your password was successfully </a:t>
            </a:r>
            <a:r>
              <a:rPr lang="en-US" sz="1200" b="1" dirty="0" err="1" smtClean="0">
                <a:solidFill>
                  <a:schemeClr val="tx1">
                    <a:lumMod val="50000"/>
                  </a:schemeClr>
                </a:solidFill>
              </a:rPr>
              <a:t>changed.If</a:t>
            </a:r>
            <a:r>
              <a:rPr lang="en-US" sz="1200" b="1" dirty="0" smtClean="0">
                <a:solidFill>
                  <a:schemeClr val="tx1">
                    <a:lumMod val="50000"/>
                  </a:schemeClr>
                </a:solidFill>
              </a:rPr>
              <a:t> you didn't change your password, please notify VWR e-marketing team immediately. </a:t>
            </a:r>
            <a:r>
              <a:rPr lang="de-DE" sz="1200" b="1" dirty="0" err="1" smtClean="0">
                <a:solidFill>
                  <a:schemeClr val="tx1">
                    <a:lumMod val="50000"/>
                  </a:schemeClr>
                </a:solidFill>
              </a:rPr>
              <a:t>Regards</a:t>
            </a:r>
            <a:r>
              <a:rPr lang="de-DE" sz="1200" b="1" dirty="0" smtClean="0">
                <a:solidFill>
                  <a:schemeClr val="tx1">
                    <a:lumMod val="50000"/>
                  </a:schemeClr>
                </a:solidFill>
              </a:rPr>
              <a:t>, VWR</a:t>
            </a:r>
            <a:endParaRPr lang="en-US" b="1" dirty="0" smtClean="0">
              <a:solidFill>
                <a:schemeClr val="tx1">
                  <a:lumMod val="50000"/>
                </a:schemeClr>
              </a:solidFill>
            </a:endParaRPr>
          </a:p>
          <a:p>
            <a:r>
              <a:rPr lang="en-US" b="1" dirty="0" smtClean="0">
                <a:solidFill>
                  <a:schemeClr val="tx1">
                    <a:lumMod val="50000"/>
                  </a:schemeClr>
                </a:solidFill>
              </a:rPr>
              <a:t>In addition you can change your password  after 	</a:t>
            </a:r>
          </a:p>
          <a:p>
            <a:r>
              <a:rPr lang="en-US" b="1" dirty="0" smtClean="0">
                <a:solidFill>
                  <a:schemeClr val="tx1">
                    <a:lumMod val="50000"/>
                  </a:schemeClr>
                </a:solidFill>
              </a:rPr>
              <a:t>Log-On :  </a:t>
            </a:r>
          </a:p>
          <a:p>
            <a:r>
              <a:rPr lang="en-US" b="1" dirty="0" smtClean="0">
                <a:solidFill>
                  <a:schemeClr val="tx1">
                    <a:lumMod val="50000"/>
                  </a:schemeClr>
                </a:solidFill>
              </a:rPr>
              <a:t>	</a:t>
            </a:r>
            <a:endParaRPr lang="de-DE" dirty="0" smtClean="0">
              <a:solidFill>
                <a:schemeClr val="tx1">
                  <a:lumMod val="50000"/>
                </a:schemeClr>
              </a:solidFill>
            </a:endParaRPr>
          </a:p>
          <a:p>
            <a:endParaRPr lang="en-US" dirty="0" smtClean="0"/>
          </a:p>
        </p:txBody>
      </p:sp>
      <p:pic>
        <p:nvPicPr>
          <p:cNvPr id="3076" name="Picture 4"/>
          <p:cNvPicPr>
            <a:picLocks noChangeAspect="1" noChangeArrowheads="1"/>
          </p:cNvPicPr>
          <p:nvPr/>
        </p:nvPicPr>
        <p:blipFill>
          <a:blip r:embed="rId2" cstate="print"/>
          <a:srcRect/>
          <a:stretch>
            <a:fillRect/>
          </a:stretch>
        </p:blipFill>
        <p:spPr bwMode="auto">
          <a:xfrm>
            <a:off x="1455938" y="6279148"/>
            <a:ext cx="3876675" cy="2251397"/>
          </a:xfrm>
          <a:prstGeom prst="rect">
            <a:avLst/>
          </a:prstGeom>
          <a:noFill/>
          <a:ln w="9525">
            <a:noFill/>
            <a:miter lim="800000"/>
            <a:headEnd/>
            <a:tailEnd/>
          </a:ln>
        </p:spPr>
      </p:pic>
      <p:pic>
        <p:nvPicPr>
          <p:cNvPr id="2" name="Picture 2"/>
          <p:cNvPicPr>
            <a:picLocks noChangeAspect="1" noChangeArrowheads="1"/>
          </p:cNvPicPr>
          <p:nvPr/>
        </p:nvPicPr>
        <p:blipFill>
          <a:blip r:embed="rId3" cstate="print"/>
          <a:srcRect/>
          <a:stretch>
            <a:fillRect/>
          </a:stretch>
        </p:blipFill>
        <p:spPr bwMode="auto">
          <a:xfrm>
            <a:off x="533400" y="1219200"/>
            <a:ext cx="5534025" cy="3629025"/>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bwMode="auto">
          <a:xfrm>
            <a:off x="179388" y="331791"/>
            <a:ext cx="6500812" cy="1003300"/>
          </a:xfrm>
          <a:noFill/>
          <a:ln>
            <a:miter lim="800000"/>
            <a:headEnd/>
            <a:tailEnd/>
          </a:ln>
        </p:spPr>
        <p:txBody>
          <a:bodyPr vert="horz" wrap="square" lIns="91440" tIns="45720" rIns="91440" bIns="45720" numCol="1" anchor="t" anchorCtr="0" compatLnSpc="1">
            <a:prstTxWarp prst="textNoShape">
              <a:avLst/>
            </a:prstTxWarp>
          </a:bodyPr>
          <a:lstStyle/>
          <a:p>
            <a:pPr algn="ctr"/>
            <a:r>
              <a:rPr lang="de-DE" b="1" dirty="0" smtClean="0"/>
              <a:t>Commander 2.0 – </a:t>
            </a:r>
            <a:r>
              <a:rPr lang="de-DE" b="1" dirty="0" err="1" smtClean="0"/>
              <a:t>Overview</a:t>
            </a:r>
            <a:r>
              <a:rPr lang="de-DE" b="1" dirty="0" smtClean="0"/>
              <a:t> </a:t>
            </a:r>
            <a:endParaRPr lang="de-DE" b="1" dirty="0"/>
          </a:p>
        </p:txBody>
      </p:sp>
      <p:sp>
        <p:nvSpPr>
          <p:cNvPr id="21507" name="Text Placeholder 2"/>
          <p:cNvSpPr>
            <a:spLocks noGrp="1"/>
          </p:cNvSpPr>
          <p:nvPr>
            <p:ph type="body" sz="quarter" idx="13"/>
          </p:nvPr>
        </p:nvSpPr>
        <p:spPr bwMode="auto">
          <a:xfrm>
            <a:off x="212062" y="1293453"/>
            <a:ext cx="6188738" cy="431179"/>
          </a:xfrm>
          <a:noFill/>
          <a:ln>
            <a:miter lim="800000"/>
            <a:headEnd/>
            <a:tailEnd/>
          </a:ln>
        </p:spPr>
        <p:txBody>
          <a:bodyPr vert="horz" wrap="square" lIns="91440" tIns="45720" rIns="91440" bIns="45720" numCol="1" anchor="t" anchorCtr="0" compatLnSpc="1">
            <a:prstTxWarp prst="textNoShape">
              <a:avLst/>
            </a:prstTxWarp>
          </a:bodyPr>
          <a:lstStyle/>
          <a:p>
            <a:pPr algn="ctr"/>
            <a:r>
              <a:rPr lang="en-US" b="1" dirty="0" smtClean="0">
                <a:solidFill>
                  <a:schemeClr val="tx1">
                    <a:lumMod val="50000"/>
                  </a:schemeClr>
                </a:solidFill>
              </a:rPr>
              <a:t>Main </a:t>
            </a:r>
            <a:r>
              <a:rPr lang="en-US" b="1" dirty="0" err="1" smtClean="0">
                <a:solidFill>
                  <a:schemeClr val="tx1">
                    <a:lumMod val="50000"/>
                  </a:schemeClr>
                </a:solidFill>
              </a:rPr>
              <a:t>Menue</a:t>
            </a:r>
            <a:endParaRPr lang="en-US" b="1" dirty="0" smtClean="0">
              <a:solidFill>
                <a:schemeClr val="tx1">
                  <a:lumMod val="50000"/>
                </a:schemeClr>
              </a:solidFill>
            </a:endParaRPr>
          </a:p>
          <a:p>
            <a:r>
              <a:rPr lang="en-US" b="1" dirty="0" smtClean="0">
                <a:solidFill>
                  <a:schemeClr val="tx1">
                    <a:lumMod val="50000"/>
                  </a:schemeClr>
                </a:solidFill>
              </a:rPr>
              <a:t>The </a:t>
            </a:r>
            <a:r>
              <a:rPr lang="en-US" b="1" dirty="0" err="1" smtClean="0">
                <a:solidFill>
                  <a:schemeClr val="tx1">
                    <a:lumMod val="50000"/>
                  </a:schemeClr>
                </a:solidFill>
              </a:rPr>
              <a:t>Menue</a:t>
            </a:r>
            <a:r>
              <a:rPr lang="en-US" b="1" dirty="0" smtClean="0">
                <a:solidFill>
                  <a:schemeClr val="tx1">
                    <a:lumMod val="50000"/>
                  </a:schemeClr>
                </a:solidFill>
              </a:rPr>
              <a:t> of the Commander is located in the lower left part of the frame.</a:t>
            </a:r>
          </a:p>
          <a:p>
            <a:r>
              <a:rPr lang="en-US" b="1" dirty="0" smtClean="0">
                <a:solidFill>
                  <a:schemeClr val="tx1">
                    <a:lumMod val="50000"/>
                  </a:schemeClr>
                </a:solidFill>
              </a:rPr>
              <a:t>Depending of your User profile you will see following sections :</a:t>
            </a:r>
          </a:p>
          <a:p>
            <a:pPr marL="457200" indent="-457200">
              <a:buFont typeface="+mj-lt"/>
              <a:buAutoNum type="arabicPeriod"/>
            </a:pPr>
            <a:r>
              <a:rPr lang="en-US" b="1" dirty="0" smtClean="0">
                <a:solidFill>
                  <a:schemeClr val="tx1">
                    <a:lumMod val="50000"/>
                  </a:schemeClr>
                </a:solidFill>
              </a:rPr>
              <a:t>Commander </a:t>
            </a:r>
            <a:br>
              <a:rPr lang="en-US" b="1" dirty="0" smtClean="0">
                <a:solidFill>
                  <a:schemeClr val="tx1">
                    <a:lumMod val="50000"/>
                  </a:schemeClr>
                </a:solidFill>
              </a:rPr>
            </a:br>
            <a:r>
              <a:rPr lang="en-US" b="1" dirty="0" smtClean="0">
                <a:solidFill>
                  <a:schemeClr val="tx1">
                    <a:lumMod val="50000"/>
                  </a:schemeClr>
                </a:solidFill>
              </a:rPr>
              <a:t>- Spare Parts Commander </a:t>
            </a:r>
            <a:br>
              <a:rPr lang="en-US" b="1" dirty="0" smtClean="0">
                <a:solidFill>
                  <a:schemeClr val="tx1">
                    <a:lumMod val="50000"/>
                  </a:schemeClr>
                </a:solidFill>
              </a:rPr>
            </a:br>
            <a:r>
              <a:rPr lang="en-US" b="1" dirty="0" smtClean="0">
                <a:solidFill>
                  <a:schemeClr val="tx1">
                    <a:lumMod val="50000"/>
                  </a:schemeClr>
                </a:solidFill>
              </a:rPr>
              <a:t>- Claim Commander</a:t>
            </a:r>
            <a:br>
              <a:rPr lang="en-US" b="1" dirty="0" smtClean="0">
                <a:solidFill>
                  <a:schemeClr val="tx1">
                    <a:lumMod val="50000"/>
                  </a:schemeClr>
                </a:solidFill>
              </a:rPr>
            </a:br>
            <a:r>
              <a:rPr lang="en-US" b="1" dirty="0" smtClean="0">
                <a:solidFill>
                  <a:schemeClr val="tx1">
                    <a:lumMod val="50000"/>
                  </a:schemeClr>
                </a:solidFill>
              </a:rPr>
              <a:t>- Support Commander</a:t>
            </a:r>
            <a:br>
              <a:rPr lang="en-US" b="1" dirty="0" smtClean="0">
                <a:solidFill>
                  <a:schemeClr val="tx1">
                    <a:lumMod val="50000"/>
                  </a:schemeClr>
                </a:solidFill>
              </a:rPr>
            </a:br>
            <a:endParaRPr lang="en-US" b="1" dirty="0" smtClean="0">
              <a:solidFill>
                <a:schemeClr val="tx1">
                  <a:lumMod val="50000"/>
                </a:schemeClr>
              </a:solidFill>
            </a:endParaRPr>
          </a:p>
          <a:p>
            <a:pPr marL="457200" indent="-457200">
              <a:buAutoNum type="arabicPeriod"/>
            </a:pPr>
            <a:r>
              <a:rPr lang="en-US" b="1" dirty="0" smtClean="0">
                <a:solidFill>
                  <a:schemeClr val="tx1">
                    <a:lumMod val="50000"/>
                  </a:schemeClr>
                </a:solidFill>
              </a:rPr>
              <a:t>Settings</a:t>
            </a:r>
            <a:br>
              <a:rPr lang="en-US" b="1" dirty="0" smtClean="0">
                <a:solidFill>
                  <a:schemeClr val="tx1">
                    <a:lumMod val="50000"/>
                  </a:schemeClr>
                </a:solidFill>
              </a:rPr>
            </a:br>
            <a:r>
              <a:rPr lang="en-US" b="1" dirty="0" smtClean="0">
                <a:solidFill>
                  <a:schemeClr val="tx1">
                    <a:lumMod val="50000"/>
                  </a:schemeClr>
                </a:solidFill>
              </a:rPr>
              <a:t>- Skin</a:t>
            </a:r>
            <a:br>
              <a:rPr lang="en-US" b="1" dirty="0" smtClean="0">
                <a:solidFill>
                  <a:schemeClr val="tx1">
                    <a:lumMod val="50000"/>
                  </a:schemeClr>
                </a:solidFill>
              </a:rPr>
            </a:br>
            <a:r>
              <a:rPr lang="en-US" b="1" dirty="0" smtClean="0">
                <a:solidFill>
                  <a:schemeClr val="tx1">
                    <a:lumMod val="50000"/>
                  </a:schemeClr>
                </a:solidFill>
              </a:rPr>
              <a:t>- Password</a:t>
            </a:r>
            <a:br>
              <a:rPr lang="en-US" b="1" dirty="0" smtClean="0">
                <a:solidFill>
                  <a:schemeClr val="tx1">
                    <a:lumMod val="50000"/>
                  </a:schemeClr>
                </a:solidFill>
              </a:rPr>
            </a:br>
            <a:r>
              <a:rPr lang="en-US" b="1" dirty="0" smtClean="0">
                <a:solidFill>
                  <a:schemeClr val="tx1">
                    <a:lumMod val="50000"/>
                  </a:schemeClr>
                </a:solidFill>
              </a:rPr>
              <a:t/>
            </a:r>
            <a:br>
              <a:rPr lang="en-US" b="1" dirty="0" smtClean="0">
                <a:solidFill>
                  <a:schemeClr val="tx1">
                    <a:lumMod val="50000"/>
                  </a:schemeClr>
                </a:solidFill>
              </a:rPr>
            </a:br>
            <a:endParaRPr lang="en-US" b="1" dirty="0" smtClean="0">
              <a:solidFill>
                <a:schemeClr val="tx1">
                  <a:lumMod val="50000"/>
                </a:schemeClr>
              </a:solidFill>
            </a:endParaRPr>
          </a:p>
          <a:p>
            <a:pPr marL="457200" indent="-457200">
              <a:buAutoNum type="arabicPeriod"/>
            </a:pPr>
            <a:r>
              <a:rPr lang="en-US" b="1" dirty="0" smtClean="0">
                <a:solidFill>
                  <a:schemeClr val="tx1">
                    <a:lumMod val="50000"/>
                  </a:schemeClr>
                </a:solidFill>
              </a:rPr>
              <a:t>Logout</a:t>
            </a:r>
            <a:br>
              <a:rPr lang="en-US" b="1" dirty="0" smtClean="0">
                <a:solidFill>
                  <a:schemeClr val="tx1">
                    <a:lumMod val="50000"/>
                  </a:schemeClr>
                </a:solidFill>
              </a:rPr>
            </a:br>
            <a:r>
              <a:rPr lang="en-US" b="1" dirty="0" smtClean="0">
                <a:solidFill>
                  <a:schemeClr val="tx1">
                    <a:lumMod val="50000"/>
                  </a:schemeClr>
                </a:solidFill>
              </a:rPr>
              <a:t/>
            </a:r>
            <a:br>
              <a:rPr lang="en-US" b="1" dirty="0" smtClean="0">
                <a:solidFill>
                  <a:schemeClr val="tx1">
                    <a:lumMod val="50000"/>
                  </a:schemeClr>
                </a:solidFill>
              </a:rPr>
            </a:br>
            <a:endParaRPr lang="en-US" b="1" dirty="0" smtClean="0">
              <a:solidFill>
                <a:schemeClr val="tx1">
                  <a:lumMod val="50000"/>
                </a:schemeClr>
              </a:solidFill>
            </a:endParaRPr>
          </a:p>
          <a:p>
            <a:endParaRPr lang="en-US" dirty="0" smtClean="0"/>
          </a:p>
        </p:txBody>
      </p:sp>
      <p:pic>
        <p:nvPicPr>
          <p:cNvPr id="4099" name="Picture 3"/>
          <p:cNvPicPr>
            <a:picLocks noChangeAspect="1" noChangeArrowheads="1"/>
          </p:cNvPicPr>
          <p:nvPr/>
        </p:nvPicPr>
        <p:blipFill>
          <a:blip r:embed="rId2" cstate="print"/>
          <a:srcRect/>
          <a:stretch>
            <a:fillRect/>
          </a:stretch>
        </p:blipFill>
        <p:spPr bwMode="auto">
          <a:xfrm>
            <a:off x="3749297" y="3085501"/>
            <a:ext cx="2600325" cy="1352551"/>
          </a:xfrm>
          <a:prstGeom prst="rect">
            <a:avLst/>
          </a:prstGeom>
          <a:noFill/>
          <a:ln w="9525">
            <a:noFill/>
            <a:miter lim="800000"/>
            <a:headEnd/>
            <a:tailEnd/>
          </a:ln>
        </p:spPr>
      </p:pic>
      <p:pic>
        <p:nvPicPr>
          <p:cNvPr id="4101" name="Picture 5"/>
          <p:cNvPicPr>
            <a:picLocks noChangeAspect="1" noChangeArrowheads="1"/>
          </p:cNvPicPr>
          <p:nvPr/>
        </p:nvPicPr>
        <p:blipFill>
          <a:blip r:embed="rId3" cstate="print"/>
          <a:srcRect/>
          <a:stretch>
            <a:fillRect/>
          </a:stretch>
        </p:blipFill>
        <p:spPr bwMode="auto">
          <a:xfrm>
            <a:off x="3747788" y="4657549"/>
            <a:ext cx="2629865" cy="1171575"/>
          </a:xfrm>
          <a:prstGeom prst="rect">
            <a:avLst/>
          </a:prstGeom>
          <a:noFill/>
          <a:ln w="9525">
            <a:noFill/>
            <a:miter lim="800000"/>
            <a:headEnd/>
            <a:tailEnd/>
          </a:ln>
        </p:spPr>
      </p:pic>
      <p:pic>
        <p:nvPicPr>
          <p:cNvPr id="4102" name="Picture 6"/>
          <p:cNvPicPr>
            <a:picLocks noChangeAspect="1" noChangeArrowheads="1"/>
          </p:cNvPicPr>
          <p:nvPr/>
        </p:nvPicPr>
        <p:blipFill>
          <a:blip r:embed="rId4" cstate="print"/>
          <a:srcRect/>
          <a:stretch>
            <a:fillRect/>
          </a:stretch>
        </p:blipFill>
        <p:spPr bwMode="auto">
          <a:xfrm>
            <a:off x="3762074" y="6055312"/>
            <a:ext cx="2615577" cy="1038225"/>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bwMode="auto">
          <a:xfrm>
            <a:off x="179388" y="331791"/>
            <a:ext cx="6500812" cy="1003300"/>
          </a:xfrm>
          <a:noFill/>
          <a:ln>
            <a:miter lim="800000"/>
            <a:headEnd/>
            <a:tailEnd/>
          </a:ln>
        </p:spPr>
        <p:txBody>
          <a:bodyPr vert="horz" wrap="square" lIns="91440" tIns="45720" rIns="91440" bIns="45720" numCol="1" anchor="t" anchorCtr="0" compatLnSpc="1">
            <a:prstTxWarp prst="textNoShape">
              <a:avLst/>
            </a:prstTxWarp>
          </a:bodyPr>
          <a:lstStyle/>
          <a:p>
            <a:r>
              <a:rPr lang="de-DE" b="1" dirty="0" smtClean="0"/>
              <a:t>Support Commander – </a:t>
            </a:r>
            <a:r>
              <a:rPr lang="de-DE" b="1" dirty="0" err="1" smtClean="0"/>
              <a:t>Overview</a:t>
            </a:r>
            <a:r>
              <a:rPr lang="de-DE" b="1" dirty="0" smtClean="0"/>
              <a:t> </a:t>
            </a:r>
            <a:endParaRPr lang="de-DE" b="1" dirty="0"/>
          </a:p>
        </p:txBody>
      </p:sp>
      <p:sp>
        <p:nvSpPr>
          <p:cNvPr id="21507" name="Text Placeholder 2"/>
          <p:cNvSpPr>
            <a:spLocks noGrp="1"/>
          </p:cNvSpPr>
          <p:nvPr>
            <p:ph type="body" sz="quarter" idx="13"/>
          </p:nvPr>
        </p:nvSpPr>
        <p:spPr bwMode="auto">
          <a:xfrm>
            <a:off x="212062" y="1293453"/>
            <a:ext cx="6188738" cy="2387299"/>
          </a:xfrm>
          <a:noFill/>
          <a:ln>
            <a:miter lim="800000"/>
            <a:headEnd/>
            <a:tailEnd/>
          </a:ln>
        </p:spPr>
        <p:txBody>
          <a:bodyPr vert="horz" wrap="square" lIns="91440" tIns="45720" rIns="91440" bIns="45720" numCol="1" anchor="t" anchorCtr="0" compatLnSpc="1">
            <a:prstTxWarp prst="textNoShape">
              <a:avLst/>
            </a:prstTxWarp>
          </a:bodyPr>
          <a:lstStyle/>
          <a:p>
            <a:pPr algn="ctr"/>
            <a:r>
              <a:rPr lang="en-US" b="1" dirty="0" smtClean="0">
                <a:solidFill>
                  <a:schemeClr val="tx1">
                    <a:lumMod val="50000"/>
                  </a:schemeClr>
                </a:solidFill>
              </a:rPr>
              <a:t>Support Commander</a:t>
            </a:r>
          </a:p>
          <a:p>
            <a:r>
              <a:rPr lang="en-US" b="1" dirty="0" smtClean="0">
                <a:solidFill>
                  <a:schemeClr val="tx1">
                    <a:lumMod val="50000"/>
                  </a:schemeClr>
                </a:solidFill>
              </a:rPr>
              <a:t>The Support Commander  Data Base is a Tool , which should offer a wide range of information for all kind of Users working in Sales and Service functions. </a:t>
            </a:r>
          </a:p>
          <a:p>
            <a:r>
              <a:rPr lang="en-US" b="1" dirty="0" smtClean="0">
                <a:solidFill>
                  <a:schemeClr val="tx1">
                    <a:lumMod val="50000"/>
                  </a:schemeClr>
                </a:solidFill>
              </a:rPr>
              <a:t>Mainly technical , product and sales documentation of the Scientific Instruments and Equipment Product range  is archived to support VWR people and associated partners to ensure always availability of  all necessary information for the daily work.</a:t>
            </a:r>
          </a:p>
          <a:p>
            <a:r>
              <a:rPr lang="en-US" b="1" dirty="0" smtClean="0">
                <a:solidFill>
                  <a:schemeClr val="tx1">
                    <a:lumMod val="50000"/>
                  </a:schemeClr>
                </a:solidFill>
              </a:rPr>
              <a:t>The File structure is based on the Product classification of VWR .</a:t>
            </a:r>
          </a:p>
          <a:p>
            <a:r>
              <a:rPr lang="en-US" b="1" dirty="0" smtClean="0">
                <a:solidFill>
                  <a:schemeClr val="tx1">
                    <a:lumMod val="50000"/>
                  </a:schemeClr>
                </a:solidFill>
              </a:rPr>
              <a:t>	Depending on your personal User Profile, you</a:t>
            </a:r>
            <a:br>
              <a:rPr lang="en-US" b="1" dirty="0" smtClean="0">
                <a:solidFill>
                  <a:schemeClr val="tx1">
                    <a:lumMod val="50000"/>
                  </a:schemeClr>
                </a:solidFill>
              </a:rPr>
            </a:br>
            <a:r>
              <a:rPr lang="en-US" b="1" dirty="0" smtClean="0">
                <a:solidFill>
                  <a:schemeClr val="tx1">
                    <a:lumMod val="50000"/>
                  </a:schemeClr>
                </a:solidFill>
              </a:rPr>
              <a:t>	will see different /less File Folders </a:t>
            </a:r>
          </a:p>
          <a:p>
            <a:r>
              <a:rPr lang="en-US" b="1" dirty="0" smtClean="0">
                <a:solidFill>
                  <a:schemeClr val="tx1">
                    <a:lumMod val="50000"/>
                  </a:schemeClr>
                </a:solidFill>
              </a:rPr>
              <a:t>Overview:  1. File Folder Level</a:t>
            </a:r>
          </a:p>
          <a:p>
            <a:endParaRPr lang="en-US" b="1" dirty="0" smtClean="0">
              <a:solidFill>
                <a:schemeClr val="tx1">
                  <a:lumMod val="50000"/>
                </a:schemeClr>
              </a:solidFill>
            </a:endParaRPr>
          </a:p>
          <a:p>
            <a:endParaRPr lang="en-US" b="1" dirty="0" smtClean="0">
              <a:solidFill>
                <a:schemeClr val="tx1">
                  <a:lumMod val="50000"/>
                </a:schemeClr>
              </a:solidFill>
            </a:endParaRPr>
          </a:p>
          <a:p>
            <a:endParaRPr lang="en-US" b="1" dirty="0" smtClean="0">
              <a:solidFill>
                <a:schemeClr val="tx1">
                  <a:lumMod val="50000"/>
                </a:schemeClr>
              </a:solidFill>
            </a:endParaRPr>
          </a:p>
          <a:p>
            <a:endParaRPr lang="en-US" b="1" dirty="0" smtClean="0">
              <a:solidFill>
                <a:schemeClr val="tx1">
                  <a:lumMod val="50000"/>
                </a:schemeClr>
              </a:solidFill>
            </a:endParaRPr>
          </a:p>
          <a:p>
            <a:endParaRPr lang="en-US" b="1" dirty="0" smtClean="0">
              <a:solidFill>
                <a:schemeClr val="tx1">
                  <a:lumMod val="50000"/>
                </a:schemeClr>
              </a:solidFill>
            </a:endParaRPr>
          </a:p>
          <a:p>
            <a:r>
              <a:rPr lang="en-US" b="1" i="1" dirty="0" smtClean="0">
                <a:solidFill>
                  <a:srgbClr val="FF0000"/>
                </a:solidFill>
              </a:rPr>
              <a:t>The File Folder Names are called “EQUIPMENT GROUPS”</a:t>
            </a:r>
          </a:p>
          <a:p>
            <a:pPr marL="457200" indent="-457200"/>
            <a:r>
              <a:rPr lang="en-US" b="1" dirty="0" smtClean="0">
                <a:solidFill>
                  <a:schemeClr val="tx1">
                    <a:lumMod val="50000"/>
                  </a:schemeClr>
                </a:solidFill>
              </a:rPr>
              <a:t/>
            </a:r>
            <a:br>
              <a:rPr lang="en-US" b="1" dirty="0" smtClean="0">
                <a:solidFill>
                  <a:schemeClr val="tx1">
                    <a:lumMod val="50000"/>
                  </a:schemeClr>
                </a:solidFill>
              </a:rPr>
            </a:br>
            <a:r>
              <a:rPr lang="en-US" b="1" dirty="0" smtClean="0">
                <a:solidFill>
                  <a:schemeClr val="tx1">
                    <a:lumMod val="50000"/>
                  </a:schemeClr>
                </a:solidFill>
              </a:rPr>
              <a:t/>
            </a:r>
            <a:br>
              <a:rPr lang="en-US" b="1" dirty="0" smtClean="0">
                <a:solidFill>
                  <a:schemeClr val="tx1">
                    <a:lumMod val="50000"/>
                  </a:schemeClr>
                </a:solidFill>
              </a:rPr>
            </a:br>
            <a:endParaRPr lang="en-US" b="1" dirty="0" smtClean="0">
              <a:solidFill>
                <a:schemeClr val="tx1">
                  <a:lumMod val="50000"/>
                </a:schemeClr>
              </a:solidFill>
            </a:endParaRPr>
          </a:p>
          <a:p>
            <a:endParaRPr lang="en-US" dirty="0" smtClean="0"/>
          </a:p>
        </p:txBody>
      </p:sp>
      <p:pic>
        <p:nvPicPr>
          <p:cNvPr id="5122" name="Picture 2"/>
          <p:cNvPicPr>
            <a:picLocks noChangeAspect="1" noChangeArrowheads="1"/>
          </p:cNvPicPr>
          <p:nvPr/>
        </p:nvPicPr>
        <p:blipFill>
          <a:blip r:embed="rId2" cstate="print"/>
          <a:srcRect/>
          <a:stretch>
            <a:fillRect/>
          </a:stretch>
        </p:blipFill>
        <p:spPr bwMode="auto">
          <a:xfrm>
            <a:off x="3747909" y="5378486"/>
            <a:ext cx="2533650" cy="2762251"/>
          </a:xfrm>
          <a:prstGeom prst="rect">
            <a:avLst/>
          </a:prstGeom>
          <a:noFill/>
          <a:ln w="9525">
            <a:noFill/>
            <a:miter lim="800000"/>
            <a:headEnd/>
            <a:tailEnd/>
          </a:ln>
          <a:effectLst>
            <a:glow rad="101600">
              <a:schemeClr val="accent1">
                <a:satMod val="175000"/>
                <a:alpha val="40000"/>
              </a:schemeClr>
            </a:glow>
          </a:effectLst>
        </p:spPr>
      </p:pic>
      <p:sp>
        <p:nvSpPr>
          <p:cNvPr id="9" name="Eingekerbter Pfeil nach rechts 8"/>
          <p:cNvSpPr/>
          <p:nvPr/>
        </p:nvSpPr>
        <p:spPr>
          <a:xfrm>
            <a:off x="416688" y="4872946"/>
            <a:ext cx="601884" cy="416689"/>
          </a:xfrm>
          <a:prstGeom prst="notched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122"/>
                                        </p:tgtEl>
                                        <p:attrNameLst>
                                          <p:attrName>style.visibility</p:attrName>
                                        </p:attrNameLst>
                                      </p:cBhvr>
                                      <p:to>
                                        <p:strVal val="visible"/>
                                      </p:to>
                                    </p:set>
                                    <p:anim calcmode="lin" valueType="num">
                                      <p:cBhvr additive="base">
                                        <p:cTn id="7" dur="2000" fill="hold"/>
                                        <p:tgtEl>
                                          <p:spTgt spid="5122"/>
                                        </p:tgtEl>
                                        <p:attrNameLst>
                                          <p:attrName>ppt_x</p:attrName>
                                        </p:attrNameLst>
                                      </p:cBhvr>
                                      <p:tavLst>
                                        <p:tav tm="0">
                                          <p:val>
                                            <p:strVal val="#ppt_x"/>
                                          </p:val>
                                        </p:tav>
                                        <p:tav tm="100000">
                                          <p:val>
                                            <p:strVal val="#ppt_x"/>
                                          </p:val>
                                        </p:tav>
                                      </p:tavLst>
                                    </p:anim>
                                    <p:anim calcmode="lin" valueType="num">
                                      <p:cBhvr additive="base">
                                        <p:cTn id="8" dur="2000" fill="hold"/>
                                        <p:tgtEl>
                                          <p:spTgt spid="512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6_Office Theme">
  <a:themeElements>
    <a:clrScheme name="VWR Theme Colors">
      <a:dk1>
        <a:srgbClr val="595959"/>
      </a:dk1>
      <a:lt1>
        <a:sysClr val="window" lastClr="FFFFFF"/>
      </a:lt1>
      <a:dk2>
        <a:srgbClr val="1F497D"/>
      </a:dk2>
      <a:lt2>
        <a:srgbClr val="EEECE1"/>
      </a:lt2>
      <a:accent1>
        <a:srgbClr val="055799"/>
      </a:accent1>
      <a:accent2>
        <a:srgbClr val="8DA5CB"/>
      </a:accent2>
      <a:accent3>
        <a:srgbClr val="595959"/>
      </a:accent3>
      <a:accent4>
        <a:srgbClr val="A6A6A6"/>
      </a:accent4>
      <a:accent5>
        <a:srgbClr val="6A8C76"/>
      </a:accent5>
      <a:accent6>
        <a:srgbClr val="A7BDAF"/>
      </a:accent6>
      <a:hlink>
        <a:srgbClr val="EC880E"/>
      </a:hlink>
      <a:folHlink>
        <a:srgbClr val="4F81BD"/>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2.xml><?xml version="1.0" encoding="utf-8"?>
<a:theme xmlns:a="http://schemas.openxmlformats.org/drawingml/2006/main" name="7_Office Theme">
  <a:themeElements>
    <a:clrScheme name="VWR Theme Colors">
      <a:dk1>
        <a:srgbClr val="595959"/>
      </a:dk1>
      <a:lt1>
        <a:sysClr val="window" lastClr="FFFFFF"/>
      </a:lt1>
      <a:dk2>
        <a:srgbClr val="1F497D"/>
      </a:dk2>
      <a:lt2>
        <a:srgbClr val="EEECE1"/>
      </a:lt2>
      <a:accent1>
        <a:srgbClr val="055799"/>
      </a:accent1>
      <a:accent2>
        <a:srgbClr val="8DA5CB"/>
      </a:accent2>
      <a:accent3>
        <a:srgbClr val="595959"/>
      </a:accent3>
      <a:accent4>
        <a:srgbClr val="A6A6A6"/>
      </a:accent4>
      <a:accent5>
        <a:srgbClr val="6A8C76"/>
      </a:accent5>
      <a:accent6>
        <a:srgbClr val="A7BDAF"/>
      </a:accent6>
      <a:hlink>
        <a:srgbClr val="EC880E"/>
      </a:hlink>
      <a:folHlink>
        <a:srgbClr val="4F81BD"/>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3.xml><?xml version="1.0" encoding="utf-8"?>
<a:theme xmlns:a="http://schemas.openxmlformats.org/drawingml/2006/main" name="8_Office Theme">
  <a:themeElements>
    <a:clrScheme name="VWR Theme Colors">
      <a:dk1>
        <a:srgbClr val="595959"/>
      </a:dk1>
      <a:lt1>
        <a:sysClr val="window" lastClr="FFFFFF"/>
      </a:lt1>
      <a:dk2>
        <a:srgbClr val="1F497D"/>
      </a:dk2>
      <a:lt2>
        <a:srgbClr val="EEECE1"/>
      </a:lt2>
      <a:accent1>
        <a:srgbClr val="055799"/>
      </a:accent1>
      <a:accent2>
        <a:srgbClr val="8DA5CB"/>
      </a:accent2>
      <a:accent3>
        <a:srgbClr val="595959"/>
      </a:accent3>
      <a:accent4>
        <a:srgbClr val="A6A6A6"/>
      </a:accent4>
      <a:accent5>
        <a:srgbClr val="6A8C76"/>
      </a:accent5>
      <a:accent6>
        <a:srgbClr val="A7BDAF"/>
      </a:accent6>
      <a:hlink>
        <a:srgbClr val="EC880E"/>
      </a:hlink>
      <a:folHlink>
        <a:srgbClr val="4F81BD"/>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4.xml><?xml version="1.0" encoding="utf-8"?>
<a:theme xmlns:a="http://schemas.openxmlformats.org/drawingml/2006/main" name="9_Office Theme">
  <a:themeElements>
    <a:clrScheme name="VWR Theme Colors">
      <a:dk1>
        <a:srgbClr val="595959"/>
      </a:dk1>
      <a:lt1>
        <a:sysClr val="window" lastClr="FFFFFF"/>
      </a:lt1>
      <a:dk2>
        <a:srgbClr val="1F497D"/>
      </a:dk2>
      <a:lt2>
        <a:srgbClr val="EEECE1"/>
      </a:lt2>
      <a:accent1>
        <a:srgbClr val="055799"/>
      </a:accent1>
      <a:accent2>
        <a:srgbClr val="8DA5CB"/>
      </a:accent2>
      <a:accent3>
        <a:srgbClr val="595959"/>
      </a:accent3>
      <a:accent4>
        <a:srgbClr val="A6A6A6"/>
      </a:accent4>
      <a:accent5>
        <a:srgbClr val="6A8C76"/>
      </a:accent5>
      <a:accent6>
        <a:srgbClr val="A7BDAF"/>
      </a:accent6>
      <a:hlink>
        <a:srgbClr val="EC880E"/>
      </a:hlink>
      <a:folHlink>
        <a:srgbClr val="4F81BD"/>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5.xml><?xml version="1.0" encoding="utf-8"?>
<a:theme xmlns:a="http://schemas.openxmlformats.org/drawingml/2006/main" name="10_Office Theme">
  <a:themeElements>
    <a:clrScheme name="VWR Theme Colors">
      <a:dk1>
        <a:srgbClr val="595959"/>
      </a:dk1>
      <a:lt1>
        <a:sysClr val="window" lastClr="FFFFFF"/>
      </a:lt1>
      <a:dk2>
        <a:srgbClr val="1F497D"/>
      </a:dk2>
      <a:lt2>
        <a:srgbClr val="EEECE1"/>
      </a:lt2>
      <a:accent1>
        <a:srgbClr val="055799"/>
      </a:accent1>
      <a:accent2>
        <a:srgbClr val="8DA5CB"/>
      </a:accent2>
      <a:accent3>
        <a:srgbClr val="595959"/>
      </a:accent3>
      <a:accent4>
        <a:srgbClr val="A6A6A6"/>
      </a:accent4>
      <a:accent5>
        <a:srgbClr val="6A8C76"/>
      </a:accent5>
      <a:accent6>
        <a:srgbClr val="A7BDAF"/>
      </a:accent6>
      <a:hlink>
        <a:srgbClr val="EC880E"/>
      </a:hlink>
      <a:folHlink>
        <a:srgbClr val="4F81BD"/>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6.xml><?xml version="1.0" encoding="utf-8"?>
<a:theme xmlns:a="http://schemas.openxmlformats.org/drawingml/2006/main" name="11_Office Theme">
  <a:themeElements>
    <a:clrScheme name="VWR Theme Colors">
      <a:dk1>
        <a:srgbClr val="595959"/>
      </a:dk1>
      <a:lt1>
        <a:sysClr val="window" lastClr="FFFFFF"/>
      </a:lt1>
      <a:dk2>
        <a:srgbClr val="1F497D"/>
      </a:dk2>
      <a:lt2>
        <a:srgbClr val="EEECE1"/>
      </a:lt2>
      <a:accent1>
        <a:srgbClr val="055799"/>
      </a:accent1>
      <a:accent2>
        <a:srgbClr val="8DA5CB"/>
      </a:accent2>
      <a:accent3>
        <a:srgbClr val="595959"/>
      </a:accent3>
      <a:accent4>
        <a:srgbClr val="A6A6A6"/>
      </a:accent4>
      <a:accent5>
        <a:srgbClr val="6A8C76"/>
      </a:accent5>
      <a:accent6>
        <a:srgbClr val="A7BDAF"/>
      </a:accent6>
      <a:hlink>
        <a:srgbClr val="EC880E"/>
      </a:hlink>
      <a:folHlink>
        <a:srgbClr val="4F81BD"/>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0</TotalTime>
  <Words>678</Words>
  <Application>Microsoft Office PowerPoint</Application>
  <PresentationFormat>Bildschirmpräsentation (4:3)</PresentationFormat>
  <Paragraphs>222</Paragraphs>
  <Slides>19</Slides>
  <Notes>0</Notes>
  <HiddenSlides>0</HiddenSlides>
  <MMClips>0</MMClips>
  <ScaleCrop>false</ScaleCrop>
  <HeadingPairs>
    <vt:vector size="4" baseType="variant">
      <vt:variant>
        <vt:lpstr>Design</vt:lpstr>
      </vt:variant>
      <vt:variant>
        <vt:i4>6</vt:i4>
      </vt:variant>
      <vt:variant>
        <vt:lpstr>Folientitel</vt:lpstr>
      </vt:variant>
      <vt:variant>
        <vt:i4>19</vt:i4>
      </vt:variant>
    </vt:vector>
  </HeadingPairs>
  <TitlesOfParts>
    <vt:vector size="25" baseType="lpstr">
      <vt:lpstr>6_Office Theme</vt:lpstr>
      <vt:lpstr>7_Office Theme</vt:lpstr>
      <vt:lpstr>8_Office Theme</vt:lpstr>
      <vt:lpstr>9_Office Theme</vt:lpstr>
      <vt:lpstr>10_Office Theme</vt:lpstr>
      <vt:lpstr>11_Office Theme</vt:lpstr>
      <vt:lpstr>   SUPPORT COMANDER 2.0  VWR International-Germany </vt:lpstr>
      <vt:lpstr>Commander – Overview </vt:lpstr>
      <vt:lpstr>Folie 3</vt:lpstr>
      <vt:lpstr>Folie 4</vt:lpstr>
      <vt:lpstr>Commander 2.0– Log-On </vt:lpstr>
      <vt:lpstr>Commander 2.0– Log-On </vt:lpstr>
      <vt:lpstr>Commander 2.0– Log-On </vt:lpstr>
      <vt:lpstr>Commander 2.0 – Overview </vt:lpstr>
      <vt:lpstr>Support Commander – Overview </vt:lpstr>
      <vt:lpstr>Support Commander – Overview </vt:lpstr>
      <vt:lpstr>Support Commander – Overview </vt:lpstr>
      <vt:lpstr>Support Commander – Overview </vt:lpstr>
      <vt:lpstr>Support Commander – Overview </vt:lpstr>
      <vt:lpstr>Spare Parts Commander – Overview </vt:lpstr>
      <vt:lpstr>Spare Parts Commander – Overview </vt:lpstr>
      <vt:lpstr>Spare Parts Commander – Overview </vt:lpstr>
      <vt:lpstr>Spare Parts Commander – Overview </vt:lpstr>
      <vt:lpstr>Commander – Overview </vt:lpstr>
      <vt:lpstr>Commander – Overview </vt:lpstr>
    </vt:vector>
  </TitlesOfParts>
  <Company>Cramer</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Template</dc:creator>
  <cp:lastModifiedBy>joerg.burkhardt</cp:lastModifiedBy>
  <cp:revision>283</cp:revision>
  <dcterms:created xsi:type="dcterms:W3CDTF">2009-03-04T14:58:55Z</dcterms:created>
  <dcterms:modified xsi:type="dcterms:W3CDTF">2012-03-23T14:36:14Z</dcterms:modified>
</cp:coreProperties>
</file>